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71" r:id="rId3"/>
    <p:sldId id="259" r:id="rId4"/>
    <p:sldId id="261" r:id="rId5"/>
    <p:sldId id="262" r:id="rId6"/>
    <p:sldId id="265" r:id="rId7"/>
    <p:sldId id="266" r:id="rId8"/>
    <p:sldId id="267" r:id="rId9"/>
    <p:sldId id="270" r:id="rId10"/>
    <p:sldId id="272" r:id="rId1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Scharett" initials="DS" lastIdx="1" clrIdx="0">
    <p:extLst>
      <p:ext uri="{19B8F6BF-5375-455C-9EA6-DF929625EA0E}">
        <p15:presenceInfo xmlns:p15="http://schemas.microsoft.com/office/powerpoint/2012/main" userId="a03ad894023a71d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90"/>
    <p:restoredTop sz="94694"/>
  </p:normalViewPr>
  <p:slideViewPr>
    <p:cSldViewPr snapToGrid="0" snapToObjects="1">
      <p:cViewPr varScale="1">
        <p:scale>
          <a:sx n="62" d="100"/>
          <a:sy n="62" d="100"/>
        </p:scale>
        <p:origin x="104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91BB4E94-650D-5C4A-8C02-CC61DD17EEB6}" type="datetimeFigureOut">
              <a:rPr lang="en-US" smtClean="0"/>
              <a:t>12/28/2020</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2DDD1079-5826-FF49-A9F1-DFA4BE96DABD}" type="slidenum">
              <a:rPr lang="en-US" smtClean="0"/>
              <a:t>‹#›</a:t>
            </a:fld>
            <a:endParaRPr lang="en-US"/>
          </a:p>
        </p:txBody>
      </p:sp>
    </p:spTree>
    <p:extLst>
      <p:ext uri="{BB962C8B-B14F-4D97-AF65-F5344CB8AC3E}">
        <p14:creationId xmlns:p14="http://schemas.microsoft.com/office/powerpoint/2010/main" val="4106615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DD1079-5826-FF49-A9F1-DFA4BE96DABD}" type="slidenum">
              <a:rPr lang="en-US" smtClean="0"/>
              <a:t>6</a:t>
            </a:fld>
            <a:endParaRPr lang="en-US"/>
          </a:p>
        </p:txBody>
      </p:sp>
    </p:spTree>
    <p:extLst>
      <p:ext uri="{BB962C8B-B14F-4D97-AF65-F5344CB8AC3E}">
        <p14:creationId xmlns:p14="http://schemas.microsoft.com/office/powerpoint/2010/main" val="327822745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2BDE6-467F-9A46-AC1A-7CAECAF701DF}"/>
              </a:ext>
            </a:extLst>
          </p:cNvPr>
          <p:cNvSpPr>
            <a:spLocks noGrp="1"/>
          </p:cNvSpPr>
          <p:nvPr>
            <p:ph type="ctrTitle"/>
          </p:nvPr>
        </p:nvSpPr>
        <p:spPr>
          <a:xfrm>
            <a:off x="1524000" y="1122363"/>
            <a:ext cx="9144000" cy="2387600"/>
          </a:xfrm>
          <a:blipFill dpi="0" rotWithShape="1">
            <a:blip r:embed="rId2">
              <a:alphaModFix amt="35000"/>
              <a:extLst>
                <a:ext uri="{BEBA8EAE-BF5A-486C-A8C5-ECC9F3942E4B}">
                  <a14:imgProps xmlns:a14="http://schemas.microsoft.com/office/drawing/2010/main">
                    <a14:imgLayer r:embed="rId3">
                      <a14:imgEffect>
                        <a14:artisticPencilSketch/>
                      </a14:imgEffect>
                    </a14:imgLayer>
                  </a14:imgProps>
                </a:ext>
              </a:extLst>
            </a:blip>
            <a:srcRect/>
            <a:tile tx="0" ty="0" sx="100000" sy="100000" flip="none" algn="tl"/>
          </a:blipFill>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56E576-35AE-9D44-8AE5-20FF8F719919}"/>
              </a:ext>
            </a:extLst>
          </p:cNvPr>
          <p:cNvSpPr>
            <a:spLocks noGrp="1"/>
          </p:cNvSpPr>
          <p:nvPr>
            <p:ph type="subTitle" idx="1"/>
          </p:nvPr>
        </p:nvSpPr>
        <p:spPr>
          <a:xfrm>
            <a:off x="1524000" y="3602038"/>
            <a:ext cx="9144000" cy="1655762"/>
          </a:xfrm>
          <a:blipFill>
            <a:blip r:embed="rId2">
              <a:alphaModFix amt="35000"/>
              <a:extLst>
                <a:ext uri="{BEBA8EAE-BF5A-486C-A8C5-ECC9F3942E4B}">
                  <a14:imgProps xmlns:a14="http://schemas.microsoft.com/office/drawing/2010/main">
                    <a14:imgLayer r:embed="rId3">
                      <a14:imgEffect>
                        <a14:artisticPencilSketch/>
                      </a14:imgEffect>
                    </a14:imgLayer>
                  </a14:imgProps>
                </a:ext>
              </a:extLst>
            </a:blip>
            <a:tile tx="0" ty="0" sx="100000" sy="100000" flip="none" algn="tl"/>
          </a:blipFill>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16C1B2-DCAB-5C47-9149-1955DD3E785B}"/>
              </a:ext>
            </a:extLst>
          </p:cNvPr>
          <p:cNvSpPr>
            <a:spLocks noGrp="1"/>
          </p:cNvSpPr>
          <p:nvPr>
            <p:ph type="dt" sz="half" idx="10"/>
          </p:nvPr>
        </p:nvSpPr>
        <p:spPr/>
        <p:txBody>
          <a:bodyPr/>
          <a:lstStyle/>
          <a:p>
            <a:fld id="{47F36892-B00C-F545-BC48-95E0BCDB7D02}" type="datetime1">
              <a:rPr lang="en-US" smtClean="0"/>
              <a:t>12/28/2020</a:t>
            </a:fld>
            <a:endParaRPr lang="en-US"/>
          </a:p>
        </p:txBody>
      </p:sp>
      <p:sp>
        <p:nvSpPr>
          <p:cNvPr id="5" name="Footer Placeholder 4">
            <a:extLst>
              <a:ext uri="{FF2B5EF4-FFF2-40B4-BE49-F238E27FC236}">
                <a16:creationId xmlns:a16="http://schemas.microsoft.com/office/drawing/2014/main" id="{F99B032B-91A8-004F-8F78-6605A295AD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BD6B18-B15C-8E47-847C-3B62A70D01F7}"/>
              </a:ext>
            </a:extLst>
          </p:cNvPr>
          <p:cNvSpPr>
            <a:spLocks noGrp="1"/>
          </p:cNvSpPr>
          <p:nvPr>
            <p:ph type="sldNum" sz="quarter" idx="12"/>
          </p:nvPr>
        </p:nvSpPr>
        <p:spPr/>
        <p:txBody>
          <a:bodyPr/>
          <a:lstStyle/>
          <a:p>
            <a:fld id="{585DCD69-9789-AE4C-8CB9-C928E3C3CC0E}" type="slidenum">
              <a:rPr lang="en-US" smtClean="0"/>
              <a:t>‹#›</a:t>
            </a:fld>
            <a:endParaRPr lang="en-US"/>
          </a:p>
        </p:txBody>
      </p:sp>
    </p:spTree>
    <p:extLst>
      <p:ext uri="{BB962C8B-B14F-4D97-AF65-F5344CB8AC3E}">
        <p14:creationId xmlns:p14="http://schemas.microsoft.com/office/powerpoint/2010/main" val="3670722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502F6-4ECC-5349-AD5E-11B2E6B36F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6A9F7D-616C-2541-BCBA-07D445F309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EFF186-DEAC-234E-B447-E0310B0A5B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76D2E4-BB49-FB42-B01B-0905C98065CF}"/>
              </a:ext>
            </a:extLst>
          </p:cNvPr>
          <p:cNvSpPr>
            <a:spLocks noGrp="1"/>
          </p:cNvSpPr>
          <p:nvPr>
            <p:ph type="dt" sz="half" idx="10"/>
          </p:nvPr>
        </p:nvSpPr>
        <p:spPr/>
        <p:txBody>
          <a:bodyPr/>
          <a:lstStyle/>
          <a:p>
            <a:fld id="{DE07814B-2D11-F840-B0EF-5618E0182045}" type="datetime1">
              <a:rPr lang="en-US" smtClean="0"/>
              <a:t>12/28/2020</a:t>
            </a:fld>
            <a:endParaRPr lang="en-US"/>
          </a:p>
        </p:txBody>
      </p:sp>
      <p:sp>
        <p:nvSpPr>
          <p:cNvPr id="6" name="Footer Placeholder 5">
            <a:extLst>
              <a:ext uri="{FF2B5EF4-FFF2-40B4-BE49-F238E27FC236}">
                <a16:creationId xmlns:a16="http://schemas.microsoft.com/office/drawing/2014/main" id="{71891F0E-1126-FC40-8816-520D564137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828DC0-9748-314C-A380-B05F7579FF01}"/>
              </a:ext>
            </a:extLst>
          </p:cNvPr>
          <p:cNvSpPr>
            <a:spLocks noGrp="1"/>
          </p:cNvSpPr>
          <p:nvPr>
            <p:ph type="sldNum" sz="quarter" idx="12"/>
          </p:nvPr>
        </p:nvSpPr>
        <p:spPr/>
        <p:txBody>
          <a:bodyPr/>
          <a:lstStyle/>
          <a:p>
            <a:fld id="{585DCD69-9789-AE4C-8CB9-C928E3C3CC0E}" type="slidenum">
              <a:rPr lang="en-US" smtClean="0"/>
              <a:t>‹#›</a:t>
            </a:fld>
            <a:endParaRPr lang="en-US"/>
          </a:p>
        </p:txBody>
      </p:sp>
    </p:spTree>
    <p:extLst>
      <p:ext uri="{BB962C8B-B14F-4D97-AF65-F5344CB8AC3E}">
        <p14:creationId xmlns:p14="http://schemas.microsoft.com/office/powerpoint/2010/main" val="1892159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2E44E-3619-3743-9F41-A5C8DD9A06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437A85-8CD1-DF4A-BF56-B8E03BFB86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65373F-22AB-834D-88F6-39D2B9C9BD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90F7FB-66D7-B544-BAE2-44043C197231}"/>
              </a:ext>
            </a:extLst>
          </p:cNvPr>
          <p:cNvSpPr>
            <a:spLocks noGrp="1"/>
          </p:cNvSpPr>
          <p:nvPr>
            <p:ph type="dt" sz="half" idx="10"/>
          </p:nvPr>
        </p:nvSpPr>
        <p:spPr/>
        <p:txBody>
          <a:bodyPr/>
          <a:lstStyle/>
          <a:p>
            <a:fld id="{95B84BB3-F212-D945-827C-A7B26FBAF2EC}" type="datetime1">
              <a:rPr lang="en-US" smtClean="0"/>
              <a:t>12/28/2020</a:t>
            </a:fld>
            <a:endParaRPr lang="en-US"/>
          </a:p>
        </p:txBody>
      </p:sp>
      <p:sp>
        <p:nvSpPr>
          <p:cNvPr id="6" name="Footer Placeholder 5">
            <a:extLst>
              <a:ext uri="{FF2B5EF4-FFF2-40B4-BE49-F238E27FC236}">
                <a16:creationId xmlns:a16="http://schemas.microsoft.com/office/drawing/2014/main" id="{B759195D-C797-9046-AAB3-8CB7E67B3D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017CCA-DA1D-2A4B-A02C-3B01E979734B}"/>
              </a:ext>
            </a:extLst>
          </p:cNvPr>
          <p:cNvSpPr>
            <a:spLocks noGrp="1"/>
          </p:cNvSpPr>
          <p:nvPr>
            <p:ph type="sldNum" sz="quarter" idx="12"/>
          </p:nvPr>
        </p:nvSpPr>
        <p:spPr/>
        <p:txBody>
          <a:bodyPr/>
          <a:lstStyle/>
          <a:p>
            <a:fld id="{585DCD69-9789-AE4C-8CB9-C928E3C3CC0E}" type="slidenum">
              <a:rPr lang="en-US" smtClean="0"/>
              <a:t>‹#›</a:t>
            </a:fld>
            <a:endParaRPr lang="en-US"/>
          </a:p>
        </p:txBody>
      </p:sp>
    </p:spTree>
    <p:extLst>
      <p:ext uri="{BB962C8B-B14F-4D97-AF65-F5344CB8AC3E}">
        <p14:creationId xmlns:p14="http://schemas.microsoft.com/office/powerpoint/2010/main" val="3996609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D746D-BDEC-4847-BA65-4117A905A4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2C8B3E-1E74-5A4F-9E72-1B9748BA6E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4E7346-E43D-3F4D-B279-3F7C16CABFF6}"/>
              </a:ext>
            </a:extLst>
          </p:cNvPr>
          <p:cNvSpPr>
            <a:spLocks noGrp="1"/>
          </p:cNvSpPr>
          <p:nvPr>
            <p:ph type="dt" sz="half" idx="10"/>
          </p:nvPr>
        </p:nvSpPr>
        <p:spPr/>
        <p:txBody>
          <a:bodyPr/>
          <a:lstStyle/>
          <a:p>
            <a:fld id="{47EF9427-95E1-4449-B81C-D93BCBCF7A4B}" type="datetime1">
              <a:rPr lang="en-US" smtClean="0"/>
              <a:t>12/28/2020</a:t>
            </a:fld>
            <a:endParaRPr lang="en-US"/>
          </a:p>
        </p:txBody>
      </p:sp>
      <p:sp>
        <p:nvSpPr>
          <p:cNvPr id="5" name="Footer Placeholder 4">
            <a:extLst>
              <a:ext uri="{FF2B5EF4-FFF2-40B4-BE49-F238E27FC236}">
                <a16:creationId xmlns:a16="http://schemas.microsoft.com/office/drawing/2014/main" id="{E365379E-AF34-7E4F-A562-E67C292C73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0CC9EF-9B60-F64A-A0F9-9AD39BC47038}"/>
              </a:ext>
            </a:extLst>
          </p:cNvPr>
          <p:cNvSpPr>
            <a:spLocks noGrp="1"/>
          </p:cNvSpPr>
          <p:nvPr>
            <p:ph type="sldNum" sz="quarter" idx="12"/>
          </p:nvPr>
        </p:nvSpPr>
        <p:spPr/>
        <p:txBody>
          <a:bodyPr/>
          <a:lstStyle/>
          <a:p>
            <a:fld id="{585DCD69-9789-AE4C-8CB9-C928E3C3CC0E}" type="slidenum">
              <a:rPr lang="en-US" smtClean="0"/>
              <a:t>‹#›</a:t>
            </a:fld>
            <a:endParaRPr lang="en-US"/>
          </a:p>
        </p:txBody>
      </p:sp>
    </p:spTree>
    <p:extLst>
      <p:ext uri="{BB962C8B-B14F-4D97-AF65-F5344CB8AC3E}">
        <p14:creationId xmlns:p14="http://schemas.microsoft.com/office/powerpoint/2010/main" val="3131768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E49FE8-A03A-9349-BFD5-208A23A6FC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F6DFEA-9B34-6E4C-97DE-95170AC3B8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A4DE7A-E7B8-794B-93BF-B5DA0C506FB1}"/>
              </a:ext>
            </a:extLst>
          </p:cNvPr>
          <p:cNvSpPr>
            <a:spLocks noGrp="1"/>
          </p:cNvSpPr>
          <p:nvPr>
            <p:ph type="dt" sz="half" idx="10"/>
          </p:nvPr>
        </p:nvSpPr>
        <p:spPr/>
        <p:txBody>
          <a:bodyPr/>
          <a:lstStyle/>
          <a:p>
            <a:fld id="{0F4513F8-FB10-9241-B8A7-758E4732B5F1}" type="datetime1">
              <a:rPr lang="en-US" smtClean="0"/>
              <a:t>12/28/2020</a:t>
            </a:fld>
            <a:endParaRPr lang="en-US"/>
          </a:p>
        </p:txBody>
      </p:sp>
      <p:sp>
        <p:nvSpPr>
          <p:cNvPr id="5" name="Footer Placeholder 4">
            <a:extLst>
              <a:ext uri="{FF2B5EF4-FFF2-40B4-BE49-F238E27FC236}">
                <a16:creationId xmlns:a16="http://schemas.microsoft.com/office/drawing/2014/main" id="{026C3AC5-7DA6-AC4F-A6D5-35C015C8C5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2D0032-CC7B-1347-8617-67120BBDFB7F}"/>
              </a:ext>
            </a:extLst>
          </p:cNvPr>
          <p:cNvSpPr>
            <a:spLocks noGrp="1"/>
          </p:cNvSpPr>
          <p:nvPr>
            <p:ph type="sldNum" sz="quarter" idx="12"/>
          </p:nvPr>
        </p:nvSpPr>
        <p:spPr/>
        <p:txBody>
          <a:bodyPr/>
          <a:lstStyle/>
          <a:p>
            <a:fld id="{585DCD69-9789-AE4C-8CB9-C928E3C3CC0E}" type="slidenum">
              <a:rPr lang="en-US" smtClean="0"/>
              <a:t>‹#›</a:t>
            </a:fld>
            <a:endParaRPr lang="en-US"/>
          </a:p>
        </p:txBody>
      </p:sp>
    </p:spTree>
    <p:extLst>
      <p:ext uri="{BB962C8B-B14F-4D97-AF65-F5344CB8AC3E}">
        <p14:creationId xmlns:p14="http://schemas.microsoft.com/office/powerpoint/2010/main" val="2949486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201F5-64E4-174D-9BB5-4D660F2730C5}"/>
              </a:ext>
            </a:extLst>
          </p:cNvPr>
          <p:cNvSpPr>
            <a:spLocks noGrp="1"/>
          </p:cNvSpPr>
          <p:nvPr>
            <p:ph type="title"/>
          </p:nvPr>
        </p:nvSpPr>
        <p:spPr>
          <a:xfrm>
            <a:off x="853440" y="389072"/>
            <a:ext cx="10500360" cy="1240945"/>
          </a:xfrm>
          <a:blipFill>
            <a:blip r:embed="rId2">
              <a:alphaModFix amt="21000"/>
              <a:extLst>
                <a:ext uri="{BEBA8EAE-BF5A-486C-A8C5-ECC9F3942E4B}">
                  <a14:imgProps xmlns:a14="http://schemas.microsoft.com/office/drawing/2010/main">
                    <a14:imgLayer r:embed="rId3">
                      <a14:imgEffect>
                        <a14:artisticPencilSketch/>
                      </a14:imgEffect>
                    </a14:imgLayer>
                  </a14:imgProps>
                </a:ext>
              </a:extLst>
            </a:blip>
            <a:tile tx="0" ty="0" sx="100000" sy="100000" flip="none" algn="tl"/>
          </a:blipFill>
        </p:spPr>
        <p:txBody>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F7063C39-3EF8-3443-A514-4B745D1BD0AA}"/>
              </a:ext>
            </a:extLst>
          </p:cNvPr>
          <p:cNvSpPr>
            <a:spLocks noGrp="1"/>
          </p:cNvSpPr>
          <p:nvPr>
            <p:ph idx="1"/>
          </p:nvPr>
        </p:nvSpPr>
        <p:spPr>
          <a:xfrm>
            <a:off x="838200" y="1635428"/>
            <a:ext cx="10515600" cy="4300855"/>
          </a:xfrm>
          <a:blipFill dpi="0" rotWithShape="1">
            <a:blip r:embed="rId2">
              <a:alphaModFix amt="30000"/>
              <a:extLst>
                <a:ext uri="{BEBA8EAE-BF5A-486C-A8C5-ECC9F3942E4B}">
                  <a14:imgProps xmlns:a14="http://schemas.microsoft.com/office/drawing/2010/main">
                    <a14:imgLayer r:embed="rId3">
                      <a14:imgEffect>
                        <a14:artisticPencilSketch/>
                      </a14:imgEffect>
                    </a14:imgLayer>
                  </a14:imgProps>
                </a:ext>
              </a:extLst>
            </a:blip>
            <a:srcRect/>
            <a:tile tx="0" ty="0" sx="100000" sy="100000" flip="none" algn="tl"/>
          </a:blipFill>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ACE3F5B-CB97-604A-9DC1-15959AB617C6}"/>
              </a:ext>
            </a:extLst>
          </p:cNvPr>
          <p:cNvSpPr>
            <a:spLocks noGrp="1"/>
          </p:cNvSpPr>
          <p:nvPr>
            <p:ph type="dt" sz="half" idx="10"/>
          </p:nvPr>
        </p:nvSpPr>
        <p:spPr/>
        <p:txBody>
          <a:bodyPr/>
          <a:lstStyle/>
          <a:p>
            <a:fld id="{E71BC226-3513-494C-9C42-E7B9278E3EB2}" type="datetime1">
              <a:rPr lang="en-US" smtClean="0"/>
              <a:t>12/28/2020</a:t>
            </a:fld>
            <a:endParaRPr lang="en-US"/>
          </a:p>
        </p:txBody>
      </p:sp>
      <p:sp>
        <p:nvSpPr>
          <p:cNvPr id="5" name="Footer Placeholder 4">
            <a:extLst>
              <a:ext uri="{FF2B5EF4-FFF2-40B4-BE49-F238E27FC236}">
                <a16:creationId xmlns:a16="http://schemas.microsoft.com/office/drawing/2014/main" id="{8A8C4672-DBD0-4143-938A-760263A406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86C65B-6AF3-7C43-B386-AC8F7B0A0058}"/>
              </a:ext>
            </a:extLst>
          </p:cNvPr>
          <p:cNvSpPr>
            <a:spLocks noGrp="1"/>
          </p:cNvSpPr>
          <p:nvPr>
            <p:ph type="sldNum" sz="quarter" idx="12"/>
          </p:nvPr>
        </p:nvSpPr>
        <p:spPr/>
        <p:txBody>
          <a:bodyPr/>
          <a:lstStyle/>
          <a:p>
            <a:fld id="{585DCD69-9789-AE4C-8CB9-C928E3C3CC0E}" type="slidenum">
              <a:rPr lang="en-US" smtClean="0"/>
              <a:t>‹#›</a:t>
            </a:fld>
            <a:endParaRPr lang="en-US"/>
          </a:p>
        </p:txBody>
      </p:sp>
    </p:spTree>
    <p:extLst>
      <p:ext uri="{BB962C8B-B14F-4D97-AF65-F5344CB8AC3E}">
        <p14:creationId xmlns:p14="http://schemas.microsoft.com/office/powerpoint/2010/main" val="3572660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A06B3-77EE-5542-A587-19E90CA0D6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183A39-5700-294D-B5CD-A47C1518439B}"/>
              </a:ext>
            </a:extLst>
          </p:cNvPr>
          <p:cNvSpPr>
            <a:spLocks noGrp="1"/>
          </p:cNvSpPr>
          <p:nvPr>
            <p:ph type="dt" sz="half" idx="10"/>
          </p:nvPr>
        </p:nvSpPr>
        <p:spPr/>
        <p:txBody>
          <a:bodyPr/>
          <a:lstStyle/>
          <a:p>
            <a:fld id="{8BAD8101-8154-E049-9E59-D0B53B6B2052}" type="datetime1">
              <a:rPr lang="en-US" smtClean="0"/>
              <a:t>12/28/2020</a:t>
            </a:fld>
            <a:endParaRPr lang="en-US"/>
          </a:p>
        </p:txBody>
      </p:sp>
      <p:sp>
        <p:nvSpPr>
          <p:cNvPr id="4" name="Footer Placeholder 3">
            <a:extLst>
              <a:ext uri="{FF2B5EF4-FFF2-40B4-BE49-F238E27FC236}">
                <a16:creationId xmlns:a16="http://schemas.microsoft.com/office/drawing/2014/main" id="{D5233641-69D9-A64E-9E3F-EF46B2B5C7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D4E018-E8C6-2B42-9420-F97621AB9EDC}"/>
              </a:ext>
            </a:extLst>
          </p:cNvPr>
          <p:cNvSpPr>
            <a:spLocks noGrp="1"/>
          </p:cNvSpPr>
          <p:nvPr>
            <p:ph type="sldNum" sz="quarter" idx="12"/>
          </p:nvPr>
        </p:nvSpPr>
        <p:spPr/>
        <p:txBody>
          <a:bodyPr/>
          <a:lstStyle/>
          <a:p>
            <a:fld id="{585DCD69-9789-AE4C-8CB9-C928E3C3CC0E}" type="slidenum">
              <a:rPr lang="en-US" smtClean="0"/>
              <a:t>‹#›</a:t>
            </a:fld>
            <a:endParaRPr lang="en-US"/>
          </a:p>
        </p:txBody>
      </p:sp>
    </p:spTree>
    <p:extLst>
      <p:ext uri="{BB962C8B-B14F-4D97-AF65-F5344CB8AC3E}">
        <p14:creationId xmlns:p14="http://schemas.microsoft.com/office/powerpoint/2010/main" val="2812866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B8610-FFB8-9B41-AF53-D80B9EB76E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5DB1F2-74F2-A04D-B5B3-33F3D74FD8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2BE645-154B-094F-B85E-E4AC4733AF42}"/>
              </a:ext>
            </a:extLst>
          </p:cNvPr>
          <p:cNvSpPr>
            <a:spLocks noGrp="1"/>
          </p:cNvSpPr>
          <p:nvPr>
            <p:ph type="dt" sz="half" idx="10"/>
          </p:nvPr>
        </p:nvSpPr>
        <p:spPr/>
        <p:txBody>
          <a:bodyPr/>
          <a:lstStyle/>
          <a:p>
            <a:fld id="{1D3E4246-D76F-084D-8735-09567648C0A0}" type="datetime1">
              <a:rPr lang="en-US" smtClean="0"/>
              <a:t>12/28/2020</a:t>
            </a:fld>
            <a:endParaRPr lang="en-US"/>
          </a:p>
        </p:txBody>
      </p:sp>
      <p:sp>
        <p:nvSpPr>
          <p:cNvPr id="5" name="Footer Placeholder 4">
            <a:extLst>
              <a:ext uri="{FF2B5EF4-FFF2-40B4-BE49-F238E27FC236}">
                <a16:creationId xmlns:a16="http://schemas.microsoft.com/office/drawing/2014/main" id="{7558DF81-DAFB-7B45-A869-B9B2E8598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452B77-B497-5249-9BC6-ED6F514FE7B1}"/>
              </a:ext>
            </a:extLst>
          </p:cNvPr>
          <p:cNvSpPr>
            <a:spLocks noGrp="1"/>
          </p:cNvSpPr>
          <p:nvPr>
            <p:ph type="sldNum" sz="quarter" idx="12"/>
          </p:nvPr>
        </p:nvSpPr>
        <p:spPr/>
        <p:txBody>
          <a:bodyPr/>
          <a:lstStyle/>
          <a:p>
            <a:fld id="{585DCD69-9789-AE4C-8CB9-C928E3C3CC0E}" type="slidenum">
              <a:rPr lang="en-US" smtClean="0"/>
              <a:t>‹#›</a:t>
            </a:fld>
            <a:endParaRPr lang="en-US"/>
          </a:p>
        </p:txBody>
      </p:sp>
    </p:spTree>
    <p:extLst>
      <p:ext uri="{BB962C8B-B14F-4D97-AF65-F5344CB8AC3E}">
        <p14:creationId xmlns:p14="http://schemas.microsoft.com/office/powerpoint/2010/main" val="2224143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2EFDD-54F9-8044-ABA2-6A3A74C784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AC5EB9-9603-D94D-AA50-9BAD187480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4F5DFC-9C4B-344D-8074-9F6F297860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B7A269-1FD2-094A-B044-C054631A8A38}"/>
              </a:ext>
            </a:extLst>
          </p:cNvPr>
          <p:cNvSpPr>
            <a:spLocks noGrp="1"/>
          </p:cNvSpPr>
          <p:nvPr>
            <p:ph type="dt" sz="half" idx="10"/>
          </p:nvPr>
        </p:nvSpPr>
        <p:spPr/>
        <p:txBody>
          <a:bodyPr/>
          <a:lstStyle/>
          <a:p>
            <a:fld id="{5443A90B-52BA-8742-9FD3-6610B7E6C274}" type="datetime1">
              <a:rPr lang="en-US" smtClean="0"/>
              <a:t>12/28/2020</a:t>
            </a:fld>
            <a:endParaRPr lang="en-US"/>
          </a:p>
        </p:txBody>
      </p:sp>
      <p:sp>
        <p:nvSpPr>
          <p:cNvPr id="6" name="Footer Placeholder 5">
            <a:extLst>
              <a:ext uri="{FF2B5EF4-FFF2-40B4-BE49-F238E27FC236}">
                <a16:creationId xmlns:a16="http://schemas.microsoft.com/office/drawing/2014/main" id="{B01CBF6A-2334-9544-B41D-3A7534468D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6AF01F-E9EF-1F40-A537-EB56F14C8E01}"/>
              </a:ext>
            </a:extLst>
          </p:cNvPr>
          <p:cNvSpPr>
            <a:spLocks noGrp="1"/>
          </p:cNvSpPr>
          <p:nvPr>
            <p:ph type="sldNum" sz="quarter" idx="12"/>
          </p:nvPr>
        </p:nvSpPr>
        <p:spPr/>
        <p:txBody>
          <a:bodyPr/>
          <a:lstStyle/>
          <a:p>
            <a:fld id="{585DCD69-9789-AE4C-8CB9-C928E3C3CC0E}" type="slidenum">
              <a:rPr lang="en-US" smtClean="0"/>
              <a:t>‹#›</a:t>
            </a:fld>
            <a:endParaRPr lang="en-US"/>
          </a:p>
        </p:txBody>
      </p:sp>
    </p:spTree>
    <p:extLst>
      <p:ext uri="{BB962C8B-B14F-4D97-AF65-F5344CB8AC3E}">
        <p14:creationId xmlns:p14="http://schemas.microsoft.com/office/powerpoint/2010/main" val="2704330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D3DE1-87E4-024B-9CF2-73615CC012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59DB68-11EF-EC4F-BCB6-613CB673DD67}"/>
              </a:ext>
            </a:extLst>
          </p:cNvPr>
          <p:cNvSpPr>
            <a:spLocks noGrp="1"/>
          </p:cNvSpPr>
          <p:nvPr>
            <p:ph type="body" idx="1"/>
          </p:nvPr>
        </p:nvSpPr>
        <p:spPr>
          <a:xfrm>
            <a:off x="839788" y="1681163"/>
            <a:ext cx="1051242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64A8D1-C520-D640-B960-6460343A7F0F}"/>
              </a:ext>
            </a:extLst>
          </p:cNvPr>
          <p:cNvSpPr>
            <a:spLocks noGrp="1"/>
          </p:cNvSpPr>
          <p:nvPr>
            <p:ph sz="half" idx="2"/>
          </p:nvPr>
        </p:nvSpPr>
        <p:spPr>
          <a:xfrm>
            <a:off x="839788" y="2505075"/>
            <a:ext cx="747912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3D39B60D-8673-B948-AE34-3173A6E7A0DA}"/>
              </a:ext>
            </a:extLst>
          </p:cNvPr>
          <p:cNvSpPr>
            <a:spLocks noGrp="1"/>
          </p:cNvSpPr>
          <p:nvPr>
            <p:ph sz="quarter" idx="4"/>
          </p:nvPr>
        </p:nvSpPr>
        <p:spPr>
          <a:xfrm>
            <a:off x="8322086" y="2505075"/>
            <a:ext cx="30333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C48A8D-F0B9-F345-8F2D-368414A6951B}"/>
              </a:ext>
            </a:extLst>
          </p:cNvPr>
          <p:cNvSpPr>
            <a:spLocks noGrp="1"/>
          </p:cNvSpPr>
          <p:nvPr>
            <p:ph type="dt" sz="half" idx="10"/>
          </p:nvPr>
        </p:nvSpPr>
        <p:spPr/>
        <p:txBody>
          <a:bodyPr/>
          <a:lstStyle/>
          <a:p>
            <a:fld id="{AFB2D674-056A-AF4D-AFFA-5C5963E05996}" type="datetime1">
              <a:rPr lang="en-US" smtClean="0"/>
              <a:t>12/28/2020</a:t>
            </a:fld>
            <a:endParaRPr lang="en-US"/>
          </a:p>
        </p:txBody>
      </p:sp>
      <p:sp>
        <p:nvSpPr>
          <p:cNvPr id="8" name="Footer Placeholder 7">
            <a:extLst>
              <a:ext uri="{FF2B5EF4-FFF2-40B4-BE49-F238E27FC236}">
                <a16:creationId xmlns:a16="http://schemas.microsoft.com/office/drawing/2014/main" id="{5F95813C-F54B-CB44-A516-915621310E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97A107-2F65-D446-9552-9C23916CB9A7}"/>
              </a:ext>
            </a:extLst>
          </p:cNvPr>
          <p:cNvSpPr>
            <a:spLocks noGrp="1"/>
          </p:cNvSpPr>
          <p:nvPr>
            <p:ph type="sldNum" sz="quarter" idx="12"/>
          </p:nvPr>
        </p:nvSpPr>
        <p:spPr/>
        <p:txBody>
          <a:bodyPr/>
          <a:lstStyle/>
          <a:p>
            <a:fld id="{585DCD69-9789-AE4C-8CB9-C928E3C3CC0E}" type="slidenum">
              <a:rPr lang="en-US" smtClean="0"/>
              <a:t>‹#›</a:t>
            </a:fld>
            <a:endParaRPr lang="en-US"/>
          </a:p>
        </p:txBody>
      </p:sp>
    </p:spTree>
    <p:extLst>
      <p:ext uri="{BB962C8B-B14F-4D97-AF65-F5344CB8AC3E}">
        <p14:creationId xmlns:p14="http://schemas.microsoft.com/office/powerpoint/2010/main" val="1052611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346B-C4A4-3C44-B1EF-6F2DE3DDC3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CEED1D-B578-934E-9F85-0376D60A770D}"/>
              </a:ext>
            </a:extLst>
          </p:cNvPr>
          <p:cNvSpPr>
            <a:spLocks noGrp="1"/>
          </p:cNvSpPr>
          <p:nvPr>
            <p:ph type="dt" sz="half" idx="10"/>
          </p:nvPr>
        </p:nvSpPr>
        <p:spPr/>
        <p:txBody>
          <a:bodyPr/>
          <a:lstStyle/>
          <a:p>
            <a:fld id="{6339DF4B-7364-3C47-A740-F546B4AA1664}" type="datetime1">
              <a:rPr lang="en-US" smtClean="0"/>
              <a:t>12/28/2020</a:t>
            </a:fld>
            <a:endParaRPr lang="en-US"/>
          </a:p>
        </p:txBody>
      </p:sp>
      <p:sp>
        <p:nvSpPr>
          <p:cNvPr id="4" name="Footer Placeholder 3">
            <a:extLst>
              <a:ext uri="{FF2B5EF4-FFF2-40B4-BE49-F238E27FC236}">
                <a16:creationId xmlns:a16="http://schemas.microsoft.com/office/drawing/2014/main" id="{B1EDA926-CDBA-4544-883C-77B0211FFC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F226DA-9EBE-1747-ABAA-F1F2041EB76F}"/>
              </a:ext>
            </a:extLst>
          </p:cNvPr>
          <p:cNvSpPr>
            <a:spLocks noGrp="1"/>
          </p:cNvSpPr>
          <p:nvPr>
            <p:ph type="sldNum" sz="quarter" idx="12"/>
          </p:nvPr>
        </p:nvSpPr>
        <p:spPr/>
        <p:txBody>
          <a:bodyPr/>
          <a:lstStyle/>
          <a:p>
            <a:fld id="{585DCD69-9789-AE4C-8CB9-C928E3C3CC0E}" type="slidenum">
              <a:rPr lang="en-US" smtClean="0"/>
              <a:t>‹#›</a:t>
            </a:fld>
            <a:endParaRPr lang="en-US"/>
          </a:p>
        </p:txBody>
      </p:sp>
    </p:spTree>
    <p:extLst>
      <p:ext uri="{BB962C8B-B14F-4D97-AF65-F5344CB8AC3E}">
        <p14:creationId xmlns:p14="http://schemas.microsoft.com/office/powerpoint/2010/main" val="867170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5C324-1552-B444-8AE4-CE459D63A2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8FDFE6-8E19-7944-9110-B248D9D8D08E}"/>
              </a:ext>
            </a:extLst>
          </p:cNvPr>
          <p:cNvSpPr>
            <a:spLocks noGrp="1"/>
          </p:cNvSpPr>
          <p:nvPr>
            <p:ph type="dt" sz="half" idx="10"/>
          </p:nvPr>
        </p:nvSpPr>
        <p:spPr/>
        <p:txBody>
          <a:bodyPr/>
          <a:lstStyle/>
          <a:p>
            <a:fld id="{F695CDB2-851A-534B-A439-43160B6D9F92}" type="datetime1">
              <a:rPr lang="en-US" smtClean="0"/>
              <a:t>12/28/2020</a:t>
            </a:fld>
            <a:endParaRPr lang="en-US"/>
          </a:p>
        </p:txBody>
      </p:sp>
      <p:sp>
        <p:nvSpPr>
          <p:cNvPr id="4" name="Footer Placeholder 3">
            <a:extLst>
              <a:ext uri="{FF2B5EF4-FFF2-40B4-BE49-F238E27FC236}">
                <a16:creationId xmlns:a16="http://schemas.microsoft.com/office/drawing/2014/main" id="{201B106E-B377-114B-907E-5B57F786FD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95EDB0-3E53-3543-8F90-FCA6E6052DC0}"/>
              </a:ext>
            </a:extLst>
          </p:cNvPr>
          <p:cNvSpPr>
            <a:spLocks noGrp="1"/>
          </p:cNvSpPr>
          <p:nvPr>
            <p:ph type="sldNum" sz="quarter" idx="12"/>
          </p:nvPr>
        </p:nvSpPr>
        <p:spPr/>
        <p:txBody>
          <a:bodyPr/>
          <a:lstStyle/>
          <a:p>
            <a:fld id="{585DCD69-9789-AE4C-8CB9-C928E3C3CC0E}" type="slidenum">
              <a:rPr lang="en-US" smtClean="0"/>
              <a:t>‹#›</a:t>
            </a:fld>
            <a:endParaRPr lang="en-US"/>
          </a:p>
        </p:txBody>
      </p:sp>
    </p:spTree>
    <p:extLst>
      <p:ext uri="{BB962C8B-B14F-4D97-AF65-F5344CB8AC3E}">
        <p14:creationId xmlns:p14="http://schemas.microsoft.com/office/powerpoint/2010/main" val="2547813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C619ED-11D4-D045-A684-2B9554C97AF0}"/>
              </a:ext>
            </a:extLst>
          </p:cNvPr>
          <p:cNvSpPr>
            <a:spLocks noGrp="1"/>
          </p:cNvSpPr>
          <p:nvPr>
            <p:ph type="dt" sz="half" idx="10"/>
          </p:nvPr>
        </p:nvSpPr>
        <p:spPr/>
        <p:txBody>
          <a:bodyPr/>
          <a:lstStyle/>
          <a:p>
            <a:fld id="{16DE9EDA-279D-874A-A512-37FB19F0169C}" type="datetime1">
              <a:rPr lang="en-US" smtClean="0"/>
              <a:t>12/28/2020</a:t>
            </a:fld>
            <a:endParaRPr lang="en-US"/>
          </a:p>
        </p:txBody>
      </p:sp>
      <p:sp>
        <p:nvSpPr>
          <p:cNvPr id="3" name="Footer Placeholder 2">
            <a:extLst>
              <a:ext uri="{FF2B5EF4-FFF2-40B4-BE49-F238E27FC236}">
                <a16:creationId xmlns:a16="http://schemas.microsoft.com/office/drawing/2014/main" id="{BB61DFDD-3EDC-154E-B004-3C99834D3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30DB0C-F53B-764E-BCDF-AA05AF70377B}"/>
              </a:ext>
            </a:extLst>
          </p:cNvPr>
          <p:cNvSpPr>
            <a:spLocks noGrp="1"/>
          </p:cNvSpPr>
          <p:nvPr>
            <p:ph type="sldNum" sz="quarter" idx="12"/>
          </p:nvPr>
        </p:nvSpPr>
        <p:spPr/>
        <p:txBody>
          <a:bodyPr/>
          <a:lstStyle/>
          <a:p>
            <a:fld id="{585DCD69-9789-AE4C-8CB9-C928E3C3CC0E}" type="slidenum">
              <a:rPr lang="en-US" smtClean="0"/>
              <a:t>‹#›</a:t>
            </a:fld>
            <a:endParaRPr lang="en-US"/>
          </a:p>
        </p:txBody>
      </p:sp>
    </p:spTree>
    <p:extLst>
      <p:ext uri="{BB962C8B-B14F-4D97-AF65-F5344CB8AC3E}">
        <p14:creationId xmlns:p14="http://schemas.microsoft.com/office/powerpoint/2010/main" val="3220036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35000"/>
            <a:lum/>
          </a:blip>
          <a:srcRect/>
          <a:stretch>
            <a:fillRect l="4000" t="4000" r="4000" b="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C0A9AE-F347-5142-95BE-B4D322CB4F75}"/>
              </a:ext>
            </a:extLst>
          </p:cNvPr>
          <p:cNvSpPr>
            <a:spLocks noGrp="1"/>
          </p:cNvSpPr>
          <p:nvPr>
            <p:ph type="title"/>
          </p:nvPr>
        </p:nvSpPr>
        <p:spPr>
          <a:xfrm>
            <a:off x="853440" y="389072"/>
            <a:ext cx="1050036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1D2508B-58B7-3D4D-B898-17EFD2D1479B}"/>
              </a:ext>
            </a:extLst>
          </p:cNvPr>
          <p:cNvSpPr>
            <a:spLocks noGrp="1"/>
          </p:cNvSpPr>
          <p:nvPr>
            <p:ph type="body" idx="1"/>
          </p:nvPr>
        </p:nvSpPr>
        <p:spPr>
          <a:xfrm>
            <a:off x="838200" y="2420620"/>
            <a:ext cx="10515600" cy="4300855"/>
          </a:xfrm>
          <a:prstGeom prst="rect">
            <a:avLst/>
          </a:prstGeom>
          <a:blipFill dpi="0" rotWithShape="1">
            <a:blip r:embed="rId16">
              <a:alphaModFix amt="35000"/>
              <a:extLst>
                <a:ext uri="{BEBA8EAE-BF5A-486C-A8C5-ECC9F3942E4B}">
                  <a14:imgProps xmlns:a14="http://schemas.microsoft.com/office/drawing/2010/main">
                    <a14:imgLayer r:embed="rId17">
                      <a14:imgEffect>
                        <a14:artisticPencilSketch/>
                      </a14:imgEffect>
                    </a14:imgLayer>
                  </a14:imgProps>
                </a:ext>
              </a:extLst>
            </a:blip>
            <a:srcRect/>
            <a:tile tx="0" ty="0" sx="100000" sy="100000" flip="none" algn="tl"/>
          </a:blip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9287B06-DEED-2D4E-91C9-2E57B54097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D0714C-3A2D-5E4F-8B89-2E4902DD5D76}" type="datetime1">
              <a:rPr lang="en-US" smtClean="0"/>
              <a:t>12/28/2020</a:t>
            </a:fld>
            <a:endParaRPr lang="en-US"/>
          </a:p>
        </p:txBody>
      </p:sp>
      <p:sp>
        <p:nvSpPr>
          <p:cNvPr id="5" name="Footer Placeholder 4">
            <a:extLst>
              <a:ext uri="{FF2B5EF4-FFF2-40B4-BE49-F238E27FC236}">
                <a16:creationId xmlns:a16="http://schemas.microsoft.com/office/drawing/2014/main" id="{D1B20BB7-2EB5-3A41-AFFE-1F22081718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BD9E74-D150-4840-A971-D0273458E9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DCD69-9789-AE4C-8CB9-C928E3C3CC0E}" type="slidenum">
              <a:rPr lang="en-US" smtClean="0"/>
              <a:t>‹#›</a:t>
            </a:fld>
            <a:endParaRPr lang="en-US"/>
          </a:p>
        </p:txBody>
      </p:sp>
      <p:sp>
        <p:nvSpPr>
          <p:cNvPr id="7" name="TextBox 6">
            <a:extLst>
              <a:ext uri="{FF2B5EF4-FFF2-40B4-BE49-F238E27FC236}">
                <a16:creationId xmlns:a16="http://schemas.microsoft.com/office/drawing/2014/main" id="{4CAE6A1D-388B-C841-A3D4-41B988DA96F5}"/>
              </a:ext>
            </a:extLst>
          </p:cNvPr>
          <p:cNvSpPr txBox="1"/>
          <p:nvPr userDrawn="1"/>
        </p:nvSpPr>
        <p:spPr>
          <a:xfrm>
            <a:off x="9108831" y="5158154"/>
            <a:ext cx="184731" cy="369332"/>
          </a:xfrm>
          <a:prstGeom prst="rect">
            <a:avLst/>
          </a:prstGeom>
          <a:blipFill dpi="0" rotWithShape="1">
            <a:blip r:embed="rId18">
              <a:alphaModFix amt="47000"/>
            </a:blip>
            <a:srcRect/>
            <a:tile tx="0" ty="0" sx="100000" sy="100000" flip="none" algn="tl"/>
          </a:blipFill>
        </p:spPr>
        <p:txBody>
          <a:bodyPr wrap="none" rtlCol="0">
            <a:spAutoFit/>
          </a:bodyPr>
          <a:lstStyle/>
          <a:p>
            <a:endParaRPr lang="en-US" dirty="0"/>
          </a:p>
        </p:txBody>
      </p:sp>
    </p:spTree>
    <p:extLst>
      <p:ext uri="{BB962C8B-B14F-4D97-AF65-F5344CB8AC3E}">
        <p14:creationId xmlns:p14="http://schemas.microsoft.com/office/powerpoint/2010/main" val="2770846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61" r:id="rId7"/>
    <p:sldLayoutId id="2147483654" r:id="rId8"/>
    <p:sldLayoutId id="2147483655" r:id="rId9"/>
    <p:sldLayoutId id="2147483656" r:id="rId10"/>
    <p:sldLayoutId id="2147483657" r:id="rId11"/>
    <p:sldLayoutId id="2147483658" r:id="rId12"/>
    <p:sldLayoutId id="214748365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C9EEE-CA53-4C45-A0E7-9AD97B255AC8}"/>
              </a:ext>
            </a:extLst>
          </p:cNvPr>
          <p:cNvSpPr>
            <a:spLocks noGrp="1"/>
          </p:cNvSpPr>
          <p:nvPr>
            <p:ph type="ctrTitle"/>
          </p:nvPr>
        </p:nvSpPr>
        <p:spPr>
          <a:xfrm>
            <a:off x="3163613" y="633317"/>
            <a:ext cx="5864773" cy="1156138"/>
          </a:xfrm>
          <a:noFill/>
        </p:spPr>
        <p:txBody>
          <a:bodyPr>
            <a:normAutofit fontScale="90000"/>
          </a:bodyPr>
          <a:lstStyle/>
          <a:p>
            <a:r>
              <a:rPr lang="en-US" sz="5400" b="1" i="1" dirty="0"/>
              <a:t>St Faustina Conference</a:t>
            </a:r>
            <a:br>
              <a:rPr lang="en-US" dirty="0"/>
            </a:br>
            <a:r>
              <a:rPr lang="en-US" sz="4000" dirty="0"/>
              <a:t>Saint Vincent de Paul Society</a:t>
            </a:r>
            <a:endParaRPr lang="en-US" sz="4800" dirty="0"/>
          </a:p>
        </p:txBody>
      </p:sp>
      <p:sp>
        <p:nvSpPr>
          <p:cNvPr id="3" name="Subtitle 2">
            <a:extLst>
              <a:ext uri="{FF2B5EF4-FFF2-40B4-BE49-F238E27FC236}">
                <a16:creationId xmlns:a16="http://schemas.microsoft.com/office/drawing/2014/main" id="{16B2C8CD-40C6-954B-8E34-0A93423A494A}"/>
              </a:ext>
            </a:extLst>
          </p:cNvPr>
          <p:cNvSpPr>
            <a:spLocks noGrp="1"/>
          </p:cNvSpPr>
          <p:nvPr>
            <p:ph type="subTitle" idx="1"/>
          </p:nvPr>
        </p:nvSpPr>
        <p:spPr>
          <a:xfrm>
            <a:off x="4377557" y="5152800"/>
            <a:ext cx="3226676" cy="648911"/>
          </a:xfrm>
          <a:noFill/>
        </p:spPr>
        <p:txBody>
          <a:bodyPr>
            <a:normAutofit fontScale="62500" lnSpcReduction="20000"/>
          </a:bodyPr>
          <a:lstStyle/>
          <a:p>
            <a:r>
              <a:rPr lang="en-US" sz="3200" dirty="0"/>
              <a:t>Conference Spiritual Meeting</a:t>
            </a:r>
          </a:p>
          <a:p>
            <a:r>
              <a:rPr lang="en-US" dirty="0"/>
              <a:t>9 January 2021</a:t>
            </a:r>
          </a:p>
        </p:txBody>
      </p:sp>
      <p:sp>
        <p:nvSpPr>
          <p:cNvPr id="4" name="Slide Number Placeholder 3">
            <a:extLst>
              <a:ext uri="{FF2B5EF4-FFF2-40B4-BE49-F238E27FC236}">
                <a16:creationId xmlns:a16="http://schemas.microsoft.com/office/drawing/2014/main" id="{2EBA2343-87AB-5647-8C74-15BD7B69D667}"/>
              </a:ext>
            </a:extLst>
          </p:cNvPr>
          <p:cNvSpPr>
            <a:spLocks noGrp="1"/>
          </p:cNvSpPr>
          <p:nvPr>
            <p:ph type="sldNum" sz="quarter" idx="12"/>
          </p:nvPr>
        </p:nvSpPr>
        <p:spPr/>
        <p:txBody>
          <a:bodyPr/>
          <a:lstStyle/>
          <a:p>
            <a:fld id="{585DCD69-9789-AE4C-8CB9-C928E3C3CC0E}" type="slidenum">
              <a:rPr lang="en-US" smtClean="0"/>
              <a:t>1</a:t>
            </a:fld>
            <a:endParaRPr lang="en-US"/>
          </a:p>
        </p:txBody>
      </p:sp>
      <p:pic>
        <p:nvPicPr>
          <p:cNvPr id="5" name="Picture 4">
            <a:extLst>
              <a:ext uri="{FF2B5EF4-FFF2-40B4-BE49-F238E27FC236}">
                <a16:creationId xmlns:a16="http://schemas.microsoft.com/office/drawing/2014/main" id="{130D7214-C459-479D-A25E-523E62CA1A76}"/>
              </a:ext>
            </a:extLst>
          </p:cNvPr>
          <p:cNvPicPr>
            <a:picLocks noChangeAspect="1"/>
          </p:cNvPicPr>
          <p:nvPr/>
        </p:nvPicPr>
        <p:blipFill>
          <a:blip r:embed="rId2"/>
          <a:stretch>
            <a:fillRect/>
          </a:stretch>
        </p:blipFill>
        <p:spPr>
          <a:xfrm>
            <a:off x="4669412" y="1999364"/>
            <a:ext cx="2853175" cy="2859272"/>
          </a:xfrm>
          <a:prstGeom prst="rect">
            <a:avLst/>
          </a:prstGeom>
        </p:spPr>
      </p:pic>
    </p:spTree>
    <p:extLst>
      <p:ext uri="{BB962C8B-B14F-4D97-AF65-F5344CB8AC3E}">
        <p14:creationId xmlns:p14="http://schemas.microsoft.com/office/powerpoint/2010/main" val="295085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E7D0373-D0A0-D342-9DC3-BBBBD377DBE6}"/>
              </a:ext>
            </a:extLst>
          </p:cNvPr>
          <p:cNvSpPr>
            <a:spLocks noGrp="1"/>
          </p:cNvSpPr>
          <p:nvPr>
            <p:ph sz="half" idx="1"/>
          </p:nvPr>
        </p:nvSpPr>
        <p:spPr>
          <a:xfrm>
            <a:off x="838201" y="2425147"/>
            <a:ext cx="5181600" cy="3179521"/>
          </a:xfrm>
          <a:noFill/>
        </p:spPr>
        <p:txBody>
          <a:bodyPr/>
          <a:lstStyle/>
          <a:p>
            <a:r>
              <a:rPr lang="en-US" dirty="0"/>
              <a:t>Society’s Closing Prayer</a:t>
            </a:r>
          </a:p>
        </p:txBody>
      </p:sp>
      <p:sp>
        <p:nvSpPr>
          <p:cNvPr id="7" name="Content Placeholder 6">
            <a:extLst>
              <a:ext uri="{FF2B5EF4-FFF2-40B4-BE49-F238E27FC236}">
                <a16:creationId xmlns:a16="http://schemas.microsoft.com/office/drawing/2014/main" id="{B9A2ACC9-3DA1-B743-B028-19708D78441D}"/>
              </a:ext>
            </a:extLst>
          </p:cNvPr>
          <p:cNvSpPr>
            <a:spLocks noGrp="1"/>
          </p:cNvSpPr>
          <p:nvPr>
            <p:ph sz="half" idx="2"/>
          </p:nvPr>
        </p:nvSpPr>
        <p:spPr>
          <a:xfrm>
            <a:off x="6172201" y="2425147"/>
            <a:ext cx="5181600" cy="3179521"/>
          </a:xfrm>
          <a:noFill/>
        </p:spPr>
        <p:txBody>
          <a:bodyPr/>
          <a:lstStyle/>
          <a:p>
            <a:r>
              <a:rPr lang="en-US" dirty="0"/>
              <a:t>Father Eversole’s Closing Prayer</a:t>
            </a:r>
          </a:p>
          <a:p>
            <a:pPr lvl="1"/>
            <a:r>
              <a:rPr lang="en-US" dirty="0"/>
              <a:t>Please pray for our </a:t>
            </a:r>
          </a:p>
          <a:p>
            <a:pPr marL="457200" lvl="1" indent="0">
              <a:buNone/>
            </a:pPr>
            <a:r>
              <a:rPr lang="en-US" dirty="0"/>
              <a:t>    Neighbors-In-Need</a:t>
            </a:r>
          </a:p>
        </p:txBody>
      </p:sp>
      <p:sp>
        <p:nvSpPr>
          <p:cNvPr id="4" name="Slide Number Placeholder 3">
            <a:extLst>
              <a:ext uri="{FF2B5EF4-FFF2-40B4-BE49-F238E27FC236}">
                <a16:creationId xmlns:a16="http://schemas.microsoft.com/office/drawing/2014/main" id="{3E3C56EB-4686-914E-BF38-D2DAAAB52506}"/>
              </a:ext>
            </a:extLst>
          </p:cNvPr>
          <p:cNvSpPr>
            <a:spLocks noGrp="1"/>
          </p:cNvSpPr>
          <p:nvPr>
            <p:ph type="sldNum" sz="quarter" idx="12"/>
          </p:nvPr>
        </p:nvSpPr>
        <p:spPr/>
        <p:txBody>
          <a:bodyPr/>
          <a:lstStyle/>
          <a:p>
            <a:fld id="{585DCD69-9789-AE4C-8CB9-C928E3C3CC0E}" type="slidenum">
              <a:rPr lang="en-US" smtClean="0"/>
              <a:t>10</a:t>
            </a:fld>
            <a:endParaRPr lang="en-US"/>
          </a:p>
        </p:txBody>
      </p:sp>
    </p:spTree>
    <p:extLst>
      <p:ext uri="{BB962C8B-B14F-4D97-AF65-F5344CB8AC3E}">
        <p14:creationId xmlns:p14="http://schemas.microsoft.com/office/powerpoint/2010/main" val="1775271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127EC7-38E5-E04C-B408-2533D7B98A81}"/>
              </a:ext>
            </a:extLst>
          </p:cNvPr>
          <p:cNvSpPr>
            <a:spLocks noGrp="1"/>
          </p:cNvSpPr>
          <p:nvPr>
            <p:ph type="title"/>
          </p:nvPr>
        </p:nvSpPr>
        <p:spPr>
          <a:noFill/>
        </p:spPr>
        <p:txBody>
          <a:bodyPr/>
          <a:lstStyle/>
          <a:p>
            <a:r>
              <a:rPr lang="en-US" dirty="0"/>
              <a:t>Agenda</a:t>
            </a:r>
          </a:p>
        </p:txBody>
      </p:sp>
      <p:graphicFrame>
        <p:nvGraphicFramePr>
          <p:cNvPr id="7" name="Table 7">
            <a:extLst>
              <a:ext uri="{FF2B5EF4-FFF2-40B4-BE49-F238E27FC236}">
                <a16:creationId xmlns:a16="http://schemas.microsoft.com/office/drawing/2014/main" id="{BBBA37E9-9A68-9E48-8228-0E47C664D13E}"/>
              </a:ext>
            </a:extLst>
          </p:cNvPr>
          <p:cNvGraphicFramePr>
            <a:graphicFrameLocks noGrp="1"/>
          </p:cNvGraphicFramePr>
          <p:nvPr>
            <p:ph idx="1"/>
            <p:extLst>
              <p:ext uri="{D42A27DB-BD31-4B8C-83A1-F6EECF244321}">
                <p14:modId xmlns:p14="http://schemas.microsoft.com/office/powerpoint/2010/main" val="419623976"/>
              </p:ext>
            </p:extLst>
          </p:nvPr>
        </p:nvGraphicFramePr>
        <p:xfrm>
          <a:off x="1160891" y="1674790"/>
          <a:ext cx="9724445" cy="3874741"/>
        </p:xfrm>
        <a:graphic>
          <a:graphicData uri="http://schemas.openxmlformats.org/drawingml/2006/table">
            <a:tbl>
              <a:tblPr firstRow="1" bandRow="1">
                <a:tableStyleId>{EB344D84-9AFB-497E-A393-DC336BA19D2E}</a:tableStyleId>
              </a:tblPr>
              <a:tblGrid>
                <a:gridCol w="811684">
                  <a:extLst>
                    <a:ext uri="{9D8B030D-6E8A-4147-A177-3AD203B41FA5}">
                      <a16:colId xmlns:a16="http://schemas.microsoft.com/office/drawing/2014/main" val="613057003"/>
                    </a:ext>
                  </a:extLst>
                </a:gridCol>
                <a:gridCol w="6800846">
                  <a:extLst>
                    <a:ext uri="{9D8B030D-6E8A-4147-A177-3AD203B41FA5}">
                      <a16:colId xmlns:a16="http://schemas.microsoft.com/office/drawing/2014/main" val="2264381356"/>
                    </a:ext>
                  </a:extLst>
                </a:gridCol>
                <a:gridCol w="2111915">
                  <a:extLst>
                    <a:ext uri="{9D8B030D-6E8A-4147-A177-3AD203B41FA5}">
                      <a16:colId xmlns:a16="http://schemas.microsoft.com/office/drawing/2014/main" val="2078240105"/>
                    </a:ext>
                  </a:extLst>
                </a:gridCol>
              </a:tblGrid>
              <a:tr h="264546">
                <a:tc>
                  <a:txBody>
                    <a:bodyPr/>
                    <a:lstStyle/>
                    <a:p>
                      <a:pPr algn="ctr"/>
                      <a:r>
                        <a:rPr lang="en-US" sz="1200" dirty="0"/>
                        <a:t>Time</a:t>
                      </a:r>
                    </a:p>
                  </a:txBody>
                  <a:tcPr/>
                </a:tc>
                <a:tc>
                  <a:txBody>
                    <a:bodyPr/>
                    <a:lstStyle/>
                    <a:p>
                      <a:pPr algn="ctr"/>
                      <a:r>
                        <a:rPr lang="en-US" sz="1200" dirty="0"/>
                        <a:t>Event</a:t>
                      </a:r>
                    </a:p>
                  </a:txBody>
                  <a:tcPr/>
                </a:tc>
                <a:tc>
                  <a:txBody>
                    <a:bodyPr/>
                    <a:lstStyle/>
                    <a:p>
                      <a:pPr algn="ctr"/>
                      <a:r>
                        <a:rPr lang="en-US" sz="1200" dirty="0"/>
                        <a:t>Speaker</a:t>
                      </a:r>
                    </a:p>
                  </a:txBody>
                  <a:tcPr/>
                </a:tc>
                <a:extLst>
                  <a:ext uri="{0D108BD9-81ED-4DB2-BD59-A6C34878D82A}">
                    <a16:rowId xmlns:a16="http://schemas.microsoft.com/office/drawing/2014/main" val="3540617589"/>
                  </a:ext>
                </a:extLst>
              </a:tr>
              <a:tr h="264546">
                <a:tc>
                  <a:txBody>
                    <a:bodyPr/>
                    <a:lstStyle/>
                    <a:p>
                      <a:r>
                        <a:rPr lang="en-US" sz="1200" dirty="0"/>
                        <a:t>9:00 AM</a:t>
                      </a:r>
                    </a:p>
                  </a:txBody>
                  <a:tcPr/>
                </a:tc>
                <a:tc>
                  <a:txBody>
                    <a:bodyPr/>
                    <a:lstStyle/>
                    <a:p>
                      <a:r>
                        <a:rPr lang="en-US" sz="1200" dirty="0"/>
                        <a:t>Meeting call to order by the President</a:t>
                      </a:r>
                      <a:endParaRPr lang="en-US" sz="1200" i="0" dirty="0"/>
                    </a:p>
                  </a:txBody>
                  <a:tcPr/>
                </a:tc>
                <a:tc>
                  <a:txBody>
                    <a:bodyPr/>
                    <a:lstStyle/>
                    <a:p>
                      <a:r>
                        <a:rPr lang="en-US" sz="1200" dirty="0"/>
                        <a:t>Dave Scharett</a:t>
                      </a:r>
                    </a:p>
                  </a:txBody>
                  <a:tcPr/>
                </a:tc>
                <a:extLst>
                  <a:ext uri="{0D108BD9-81ED-4DB2-BD59-A6C34878D82A}">
                    <a16:rowId xmlns:a16="http://schemas.microsoft.com/office/drawing/2014/main" val="3257882594"/>
                  </a:ext>
                </a:extLst>
              </a:tr>
              <a:tr h="264546">
                <a:tc>
                  <a:txBody>
                    <a:bodyPr/>
                    <a:lstStyle/>
                    <a:p>
                      <a:r>
                        <a:rPr lang="en-US" sz="1200" dirty="0"/>
                        <a:t>9:01 AM</a:t>
                      </a:r>
                    </a:p>
                  </a:txBody>
                  <a:tcPr/>
                </a:tc>
                <a:tc>
                  <a:txBody>
                    <a:bodyPr/>
                    <a:lstStyle/>
                    <a:p>
                      <a:r>
                        <a:rPr lang="en-US" sz="1200" dirty="0"/>
                        <a:t>Roll call by Secretary</a:t>
                      </a:r>
                    </a:p>
                  </a:txBody>
                  <a:tcPr/>
                </a:tc>
                <a:tc>
                  <a:txBody>
                    <a:bodyPr/>
                    <a:lstStyle/>
                    <a:p>
                      <a:r>
                        <a:rPr lang="en-US" sz="1200" dirty="0"/>
                        <a:t>Amy Whittaker</a:t>
                      </a:r>
                    </a:p>
                  </a:txBody>
                  <a:tcPr/>
                </a:tc>
                <a:extLst>
                  <a:ext uri="{0D108BD9-81ED-4DB2-BD59-A6C34878D82A}">
                    <a16:rowId xmlns:a16="http://schemas.microsoft.com/office/drawing/2014/main" val="3185926506"/>
                  </a:ext>
                </a:extLst>
              </a:tr>
              <a:tr h="264546">
                <a:tc>
                  <a:txBody>
                    <a:bodyPr/>
                    <a:lstStyle/>
                    <a:p>
                      <a:r>
                        <a:rPr lang="en-US" sz="1200" dirty="0"/>
                        <a:t>9:05 AM</a:t>
                      </a:r>
                    </a:p>
                  </a:txBody>
                  <a:tcPr/>
                </a:tc>
                <a:tc>
                  <a:txBody>
                    <a:bodyPr/>
                    <a:lstStyle/>
                    <a:p>
                      <a:r>
                        <a:rPr lang="en-US" sz="1200" dirty="0"/>
                        <a:t>The Lord’s Prayer</a:t>
                      </a:r>
                    </a:p>
                  </a:txBody>
                  <a:tcPr/>
                </a:tc>
                <a:tc>
                  <a:txBody>
                    <a:bodyPr/>
                    <a:lstStyle/>
                    <a:p>
                      <a:r>
                        <a:rPr lang="en-US" sz="1200" dirty="0"/>
                        <a:t>John Tighe</a:t>
                      </a:r>
                    </a:p>
                  </a:txBody>
                  <a:tcPr/>
                </a:tc>
                <a:extLst>
                  <a:ext uri="{0D108BD9-81ED-4DB2-BD59-A6C34878D82A}">
                    <a16:rowId xmlns:a16="http://schemas.microsoft.com/office/drawing/2014/main" val="3015637940"/>
                  </a:ext>
                </a:extLst>
              </a:tr>
              <a:tr h="265328">
                <a:tc>
                  <a:txBody>
                    <a:bodyPr/>
                    <a:lstStyle/>
                    <a:p>
                      <a:r>
                        <a:rPr lang="en-US" sz="1200" dirty="0"/>
                        <a:t>9:10 AM</a:t>
                      </a:r>
                    </a:p>
                  </a:txBody>
                  <a:tcPr/>
                </a:tc>
                <a:tc>
                  <a:txBody>
                    <a:bodyPr/>
                    <a:lstStyle/>
                    <a:p>
                      <a:r>
                        <a:rPr lang="en-US" sz="1200" dirty="0"/>
                        <a:t>Spiritual Advisor’s Presentation</a:t>
                      </a:r>
                    </a:p>
                  </a:txBody>
                  <a:tcPr/>
                </a:tc>
                <a:tc>
                  <a:txBody>
                    <a:bodyPr/>
                    <a:lstStyle/>
                    <a:p>
                      <a:r>
                        <a:rPr lang="en-US" sz="1200" dirty="0"/>
                        <a:t>Father Eversole</a:t>
                      </a:r>
                    </a:p>
                  </a:txBody>
                  <a:tcPr/>
                </a:tc>
                <a:extLst>
                  <a:ext uri="{0D108BD9-81ED-4DB2-BD59-A6C34878D82A}">
                    <a16:rowId xmlns:a16="http://schemas.microsoft.com/office/drawing/2014/main" val="291495366"/>
                  </a:ext>
                </a:extLst>
              </a:tr>
              <a:tr h="308581">
                <a:tc>
                  <a:txBody>
                    <a:bodyPr/>
                    <a:lstStyle/>
                    <a:p>
                      <a:r>
                        <a:rPr lang="en-US" sz="1200" dirty="0"/>
                        <a:t>9:20 AM</a:t>
                      </a:r>
                    </a:p>
                  </a:txBody>
                  <a:tcPr/>
                </a:tc>
                <a:tc>
                  <a:txBody>
                    <a:bodyPr/>
                    <a:lstStyle/>
                    <a:p>
                      <a:r>
                        <a:rPr lang="en-US" sz="1200" dirty="0"/>
                        <a:t>Reflections of The Rule, PART II: Vincentian Spirituality and Vocation; Rule 2.1: Love in Union with Christ</a:t>
                      </a:r>
                    </a:p>
                  </a:txBody>
                  <a:tcPr/>
                </a:tc>
                <a:tc>
                  <a:txBody>
                    <a:bodyPr/>
                    <a:lstStyle/>
                    <a:p>
                      <a:r>
                        <a:rPr lang="en-US" sz="1200" dirty="0"/>
                        <a:t>Laura Morris</a:t>
                      </a:r>
                    </a:p>
                  </a:txBody>
                  <a:tcPr/>
                </a:tc>
                <a:extLst>
                  <a:ext uri="{0D108BD9-81ED-4DB2-BD59-A6C34878D82A}">
                    <a16:rowId xmlns:a16="http://schemas.microsoft.com/office/drawing/2014/main" val="1380935779"/>
                  </a:ext>
                </a:extLst>
              </a:tr>
              <a:tr h="264546">
                <a:tc>
                  <a:txBody>
                    <a:bodyPr/>
                    <a:lstStyle/>
                    <a:p>
                      <a:r>
                        <a:rPr lang="en-US" sz="1200" dirty="0"/>
                        <a:t>9:35 AM</a:t>
                      </a:r>
                    </a:p>
                  </a:txBody>
                  <a:tcPr/>
                </a:tc>
                <a:tc>
                  <a:txBody>
                    <a:bodyPr/>
                    <a:lstStyle/>
                    <a:p>
                      <a:r>
                        <a:rPr lang="en-US" sz="1200" dirty="0"/>
                        <a:t>Home Visitations Results</a:t>
                      </a:r>
                    </a:p>
                  </a:txBody>
                  <a:tcPr/>
                </a:tc>
                <a:tc>
                  <a:txBody>
                    <a:bodyPr/>
                    <a:lstStyle/>
                    <a:p>
                      <a:r>
                        <a:rPr lang="en-US" sz="1200" dirty="0"/>
                        <a:t>Dave Scharett</a:t>
                      </a:r>
                    </a:p>
                  </a:txBody>
                  <a:tcPr/>
                </a:tc>
                <a:extLst>
                  <a:ext uri="{0D108BD9-81ED-4DB2-BD59-A6C34878D82A}">
                    <a16:rowId xmlns:a16="http://schemas.microsoft.com/office/drawing/2014/main" val="2741174731"/>
                  </a:ext>
                </a:extLst>
              </a:tr>
              <a:tr h="264546">
                <a:tc>
                  <a:txBody>
                    <a:bodyPr/>
                    <a:lstStyle/>
                    <a:p>
                      <a:r>
                        <a:rPr lang="en-US" sz="1200" dirty="0"/>
                        <a:t>9:40 AM</a:t>
                      </a:r>
                    </a:p>
                  </a:txBody>
                  <a:tcPr/>
                </a:tc>
                <a:tc>
                  <a:txBody>
                    <a:bodyPr/>
                    <a:lstStyle/>
                    <a:p>
                      <a:r>
                        <a:rPr lang="en-US" sz="1200" dirty="0"/>
                        <a:t>President’s Report</a:t>
                      </a:r>
                    </a:p>
                  </a:txBody>
                  <a:tcPr/>
                </a:tc>
                <a:tc>
                  <a:txBody>
                    <a:bodyPr/>
                    <a:lstStyle/>
                    <a:p>
                      <a:r>
                        <a:rPr lang="en-US" sz="1200" dirty="0"/>
                        <a:t>Dave Scharett</a:t>
                      </a:r>
                    </a:p>
                  </a:txBody>
                  <a:tcPr/>
                </a:tc>
                <a:extLst>
                  <a:ext uri="{0D108BD9-81ED-4DB2-BD59-A6C34878D82A}">
                    <a16:rowId xmlns:a16="http://schemas.microsoft.com/office/drawing/2014/main" val="2137777852"/>
                  </a:ext>
                </a:extLst>
              </a:tr>
              <a:tr h="264546">
                <a:tc>
                  <a:txBody>
                    <a:bodyPr/>
                    <a:lstStyle/>
                    <a:p>
                      <a:r>
                        <a:rPr lang="en-US" sz="1200" dirty="0"/>
                        <a:t>9:45 AM</a:t>
                      </a:r>
                    </a:p>
                  </a:txBody>
                  <a:tcPr/>
                </a:tc>
                <a:tc>
                  <a:txBody>
                    <a:bodyPr/>
                    <a:lstStyle/>
                    <a:p>
                      <a:r>
                        <a:rPr lang="en-US" sz="1200" dirty="0"/>
                        <a:t>Public Affairs Report</a:t>
                      </a:r>
                    </a:p>
                  </a:txBody>
                  <a:tcPr/>
                </a:tc>
                <a:tc>
                  <a:txBody>
                    <a:bodyPr/>
                    <a:lstStyle/>
                    <a:p>
                      <a:r>
                        <a:rPr lang="en-US" sz="1200" dirty="0"/>
                        <a:t>Annie Mason</a:t>
                      </a:r>
                    </a:p>
                  </a:txBody>
                  <a:tcPr/>
                </a:tc>
                <a:extLst>
                  <a:ext uri="{0D108BD9-81ED-4DB2-BD59-A6C34878D82A}">
                    <a16:rowId xmlns:a16="http://schemas.microsoft.com/office/drawing/2014/main" val="3503710625"/>
                  </a:ext>
                </a:extLst>
              </a:tr>
              <a:tr h="264546">
                <a:tc>
                  <a:txBody>
                    <a:bodyPr/>
                    <a:lstStyle/>
                    <a:p>
                      <a:r>
                        <a:rPr lang="en-US" sz="1200" dirty="0"/>
                        <a:t>9:50 AM</a:t>
                      </a:r>
                    </a:p>
                  </a:txBody>
                  <a:tcPr/>
                </a:tc>
                <a:tc>
                  <a:txBody>
                    <a:bodyPr/>
                    <a:lstStyle/>
                    <a:p>
                      <a:r>
                        <a:rPr lang="en-US" sz="1200" dirty="0"/>
                        <a:t>Treasurer’s Report</a:t>
                      </a:r>
                    </a:p>
                  </a:txBody>
                  <a:tcPr/>
                </a:tc>
                <a:tc>
                  <a:txBody>
                    <a:bodyPr/>
                    <a:lstStyle/>
                    <a:p>
                      <a:r>
                        <a:rPr lang="en-US" sz="1200" dirty="0"/>
                        <a:t>Don Carlson</a:t>
                      </a:r>
                    </a:p>
                  </a:txBody>
                  <a:tcPr/>
                </a:tc>
                <a:extLst>
                  <a:ext uri="{0D108BD9-81ED-4DB2-BD59-A6C34878D82A}">
                    <a16:rowId xmlns:a16="http://schemas.microsoft.com/office/drawing/2014/main" val="2484130981"/>
                  </a:ext>
                </a:extLst>
              </a:tr>
              <a:tr h="264546">
                <a:tc>
                  <a:txBody>
                    <a:bodyPr/>
                    <a:lstStyle/>
                    <a:p>
                      <a:r>
                        <a:rPr lang="en-US" sz="1200" dirty="0"/>
                        <a:t>9:52 AM</a:t>
                      </a:r>
                    </a:p>
                  </a:txBody>
                  <a:tcPr/>
                </a:tc>
                <a:tc>
                  <a:txBody>
                    <a:bodyPr/>
                    <a:lstStyle/>
                    <a:p>
                      <a:r>
                        <a:rPr lang="en-US" sz="1200" dirty="0"/>
                        <a:t>Secretary’s Report</a:t>
                      </a:r>
                    </a:p>
                  </a:txBody>
                  <a:tcPr/>
                </a:tc>
                <a:tc>
                  <a:txBody>
                    <a:bodyPr/>
                    <a:lstStyle/>
                    <a:p>
                      <a:r>
                        <a:rPr lang="en-US" sz="1200" dirty="0"/>
                        <a:t>Amy Whittaker</a:t>
                      </a:r>
                    </a:p>
                  </a:txBody>
                  <a:tcPr/>
                </a:tc>
                <a:extLst>
                  <a:ext uri="{0D108BD9-81ED-4DB2-BD59-A6C34878D82A}">
                    <a16:rowId xmlns:a16="http://schemas.microsoft.com/office/drawing/2014/main" val="861551315"/>
                  </a:ext>
                </a:extLst>
              </a:tr>
              <a:tr h="264546">
                <a:tc>
                  <a:txBody>
                    <a:bodyPr/>
                    <a:lstStyle/>
                    <a:p>
                      <a:r>
                        <a:rPr lang="en-US" sz="1200" dirty="0"/>
                        <a:t>9:54 AM</a:t>
                      </a:r>
                    </a:p>
                  </a:txBody>
                  <a:tcPr/>
                </a:tc>
                <a:tc>
                  <a:txBody>
                    <a:bodyPr/>
                    <a:lstStyle/>
                    <a:p>
                      <a:r>
                        <a:rPr lang="en-US" sz="1200" dirty="0"/>
                        <a:t>New Business</a:t>
                      </a:r>
                    </a:p>
                  </a:txBody>
                  <a:tcPr/>
                </a:tc>
                <a:tc>
                  <a:txBody>
                    <a:bodyPr/>
                    <a:lstStyle/>
                    <a:p>
                      <a:r>
                        <a:rPr lang="en-US" sz="1200" dirty="0"/>
                        <a:t>Dave Scharett</a:t>
                      </a:r>
                    </a:p>
                  </a:txBody>
                  <a:tcPr/>
                </a:tc>
                <a:extLst>
                  <a:ext uri="{0D108BD9-81ED-4DB2-BD59-A6C34878D82A}">
                    <a16:rowId xmlns:a16="http://schemas.microsoft.com/office/drawing/2014/main" val="2155453058"/>
                  </a:ext>
                </a:extLst>
              </a:tr>
              <a:tr h="264546">
                <a:tc>
                  <a:txBody>
                    <a:bodyPr/>
                    <a:lstStyle/>
                    <a:p>
                      <a:r>
                        <a:rPr lang="en-US" sz="1200" dirty="0"/>
                        <a:t>9:59 AM</a:t>
                      </a:r>
                    </a:p>
                  </a:txBody>
                  <a:tcPr/>
                </a:tc>
                <a:tc>
                  <a:txBody>
                    <a:bodyPr/>
                    <a:lstStyle/>
                    <a:p>
                      <a:r>
                        <a:rPr lang="en-US" sz="1200" dirty="0"/>
                        <a:t>Closing Prayer</a:t>
                      </a:r>
                    </a:p>
                  </a:txBody>
                  <a:tcPr/>
                </a:tc>
                <a:tc>
                  <a:txBody>
                    <a:bodyPr/>
                    <a:lstStyle/>
                    <a:p>
                      <a:r>
                        <a:rPr lang="en-US" sz="1200" dirty="0"/>
                        <a:t>Father Eversole</a:t>
                      </a:r>
                    </a:p>
                  </a:txBody>
                  <a:tcPr/>
                </a:tc>
                <a:extLst>
                  <a:ext uri="{0D108BD9-81ED-4DB2-BD59-A6C34878D82A}">
                    <a16:rowId xmlns:a16="http://schemas.microsoft.com/office/drawing/2014/main" val="1714877774"/>
                  </a:ext>
                </a:extLst>
              </a:tr>
              <a:tr h="264546">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3448855893"/>
                  </a:ext>
                </a:extLst>
              </a:tr>
            </a:tbl>
          </a:graphicData>
        </a:graphic>
      </p:graphicFrame>
      <p:sp>
        <p:nvSpPr>
          <p:cNvPr id="4" name="Slide Number Placeholder 3">
            <a:extLst>
              <a:ext uri="{FF2B5EF4-FFF2-40B4-BE49-F238E27FC236}">
                <a16:creationId xmlns:a16="http://schemas.microsoft.com/office/drawing/2014/main" id="{B5EA4579-ECFC-7C40-BBEB-560AFA9682D2}"/>
              </a:ext>
            </a:extLst>
          </p:cNvPr>
          <p:cNvSpPr>
            <a:spLocks noGrp="1"/>
          </p:cNvSpPr>
          <p:nvPr>
            <p:ph type="sldNum" sz="quarter" idx="12"/>
          </p:nvPr>
        </p:nvSpPr>
        <p:spPr/>
        <p:txBody>
          <a:bodyPr/>
          <a:lstStyle/>
          <a:p>
            <a:fld id="{585DCD69-9789-AE4C-8CB9-C928E3C3CC0E}" type="slidenum">
              <a:rPr lang="en-US" smtClean="0"/>
              <a:t>2</a:t>
            </a:fld>
            <a:endParaRPr lang="en-US"/>
          </a:p>
        </p:txBody>
      </p:sp>
    </p:spTree>
    <p:extLst>
      <p:ext uri="{BB962C8B-B14F-4D97-AF65-F5344CB8AC3E}">
        <p14:creationId xmlns:p14="http://schemas.microsoft.com/office/powerpoint/2010/main" val="2952541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D7D73-859B-40AB-936A-83CDDCF5E95F}"/>
              </a:ext>
            </a:extLst>
          </p:cNvPr>
          <p:cNvSpPr>
            <a:spLocks noGrp="1"/>
          </p:cNvSpPr>
          <p:nvPr>
            <p:ph type="title"/>
          </p:nvPr>
        </p:nvSpPr>
        <p:spPr>
          <a:xfrm>
            <a:off x="838200" y="315310"/>
            <a:ext cx="10515600" cy="1020819"/>
          </a:xfrm>
          <a:noFill/>
        </p:spPr>
        <p:txBody>
          <a:bodyPr>
            <a:normAutofit/>
          </a:bodyPr>
          <a:lstStyle/>
          <a:p>
            <a:r>
              <a:rPr lang="en-US" sz="4000" dirty="0"/>
              <a:t>The Rule, Part II</a:t>
            </a:r>
          </a:p>
        </p:txBody>
      </p:sp>
      <p:sp>
        <p:nvSpPr>
          <p:cNvPr id="3" name="Content Placeholder 2">
            <a:extLst>
              <a:ext uri="{FF2B5EF4-FFF2-40B4-BE49-F238E27FC236}">
                <a16:creationId xmlns:a16="http://schemas.microsoft.com/office/drawing/2014/main" id="{220C5E0A-9F2A-4CD0-8BA1-0D56C706E9A6}"/>
              </a:ext>
            </a:extLst>
          </p:cNvPr>
          <p:cNvSpPr>
            <a:spLocks noGrp="1"/>
          </p:cNvSpPr>
          <p:nvPr>
            <p:ph idx="1"/>
          </p:nvPr>
        </p:nvSpPr>
        <p:spPr>
          <a:xfrm>
            <a:off x="838200" y="1336129"/>
            <a:ext cx="10515600" cy="4840834"/>
          </a:xfrm>
          <a:noFill/>
        </p:spPr>
        <p:txBody>
          <a:bodyPr>
            <a:normAutofit/>
          </a:bodyPr>
          <a:lstStyle/>
          <a:p>
            <a:pPr marL="0" indent="0">
              <a:buNone/>
            </a:pPr>
            <a:r>
              <a:rPr lang="en-US" b="1" dirty="0">
                <a:solidFill>
                  <a:srgbClr val="C00000"/>
                </a:solidFill>
              </a:rPr>
              <a:t>Rule 2.</a:t>
            </a:r>
            <a:r>
              <a:rPr lang="en-US" sz="2400" b="1" dirty="0">
                <a:solidFill>
                  <a:srgbClr val="C00000"/>
                </a:solidFill>
              </a:rPr>
              <a:t>1: </a:t>
            </a:r>
            <a:r>
              <a:rPr lang="en-US" b="1" dirty="0">
                <a:solidFill>
                  <a:srgbClr val="C00000"/>
                </a:solidFill>
              </a:rPr>
              <a:t>Love in Union with Christ</a:t>
            </a:r>
            <a:endParaRPr lang="en-US" sz="2400" b="1" dirty="0">
              <a:solidFill>
                <a:srgbClr val="C00000"/>
              </a:solidFill>
            </a:endParaRPr>
          </a:p>
          <a:p>
            <a:pPr marL="0" indent="0">
              <a:buNone/>
            </a:pPr>
            <a:r>
              <a:rPr lang="en-US" dirty="0"/>
              <a:t>	Convinced of the truth of the Apostle St. Paul’s words, Vincentians seek to draw closer to Christ. They hope that someday it will be no longer they who love, but Christ who loves through them.</a:t>
            </a:r>
          </a:p>
          <a:p>
            <a:pPr marL="0" indent="0">
              <a:buNone/>
            </a:pPr>
            <a:endParaRPr lang="en-US" dirty="0"/>
          </a:p>
          <a:p>
            <a:pPr marL="0" indent="0">
              <a:buNone/>
            </a:pPr>
            <a:r>
              <a:rPr lang="en-US" dirty="0"/>
              <a:t>(Galatians 2, 20  “… </a:t>
            </a:r>
            <a:r>
              <a:rPr lang="en-US" i="1" dirty="0"/>
              <a:t>I have been crucified with Christ; it is no longer I who live, but Christ who lives in me; and the life I now live in the flesh I live by faith in the Son of God”), </a:t>
            </a:r>
            <a:r>
              <a:rPr lang="en-US" dirty="0"/>
              <a:t>and that even now, in their caring, the poor may catch a glimpse of God’s great love for them.</a:t>
            </a:r>
          </a:p>
          <a:p>
            <a:pPr marL="0" indent="0">
              <a:buNone/>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Your reflections ……….</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0262F41-899C-854C-AF51-48126E235F77}"/>
              </a:ext>
            </a:extLst>
          </p:cNvPr>
          <p:cNvSpPr>
            <a:spLocks noGrp="1"/>
          </p:cNvSpPr>
          <p:nvPr>
            <p:ph type="sldNum" sz="quarter" idx="12"/>
          </p:nvPr>
        </p:nvSpPr>
        <p:spPr/>
        <p:txBody>
          <a:bodyPr/>
          <a:lstStyle/>
          <a:p>
            <a:fld id="{585DCD69-9789-AE4C-8CB9-C928E3C3CC0E}" type="slidenum">
              <a:rPr lang="en-US" smtClean="0"/>
              <a:t>3</a:t>
            </a:fld>
            <a:endParaRPr lang="en-US"/>
          </a:p>
        </p:txBody>
      </p:sp>
    </p:spTree>
    <p:extLst>
      <p:ext uri="{BB962C8B-B14F-4D97-AF65-F5344CB8AC3E}">
        <p14:creationId xmlns:p14="http://schemas.microsoft.com/office/powerpoint/2010/main" val="770738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70B31-8DD6-4AA7-9A29-869B9E793929}"/>
              </a:ext>
            </a:extLst>
          </p:cNvPr>
          <p:cNvSpPr>
            <a:spLocks noGrp="1"/>
          </p:cNvSpPr>
          <p:nvPr>
            <p:ph type="title"/>
          </p:nvPr>
        </p:nvSpPr>
        <p:spPr>
          <a:noFill/>
        </p:spPr>
        <p:txBody>
          <a:bodyPr/>
          <a:lstStyle/>
          <a:p>
            <a:r>
              <a:rPr lang="en-US" dirty="0"/>
              <a:t>Home Visitation Results</a:t>
            </a:r>
          </a:p>
        </p:txBody>
      </p:sp>
      <p:sp>
        <p:nvSpPr>
          <p:cNvPr id="3" name="Content Placeholder 2">
            <a:extLst>
              <a:ext uri="{FF2B5EF4-FFF2-40B4-BE49-F238E27FC236}">
                <a16:creationId xmlns:a16="http://schemas.microsoft.com/office/drawing/2014/main" id="{9FCB8922-0B19-4B1C-B62C-AD68CCC31EF9}"/>
              </a:ext>
            </a:extLst>
          </p:cNvPr>
          <p:cNvSpPr>
            <a:spLocks noGrp="1"/>
          </p:cNvSpPr>
          <p:nvPr>
            <p:ph idx="1"/>
          </p:nvPr>
        </p:nvSpPr>
        <p:spPr>
          <a:noFill/>
        </p:spPr>
        <p:txBody>
          <a:bodyPr/>
          <a:lstStyle/>
          <a:p>
            <a:pPr marL="514350" indent="-514350">
              <a:buAutoNum type="arabicPeriod"/>
            </a:pPr>
            <a:r>
              <a:rPr lang="en-US" dirty="0"/>
              <a:t>Recent Cases or Cases that emphasize the impact of Home Visits on families:</a:t>
            </a:r>
          </a:p>
          <a:p>
            <a:pPr marL="0" indent="0">
              <a:buNone/>
            </a:pPr>
            <a:r>
              <a:rPr lang="en-US" dirty="0"/>
              <a:t> </a:t>
            </a:r>
          </a:p>
          <a:p>
            <a:pPr>
              <a:buFont typeface="Wingdings" panose="05000000000000000000" pitchFamily="2" charset="2"/>
              <a:buChar char="Ø"/>
            </a:pPr>
            <a:r>
              <a:rPr lang="en-US" dirty="0"/>
              <a:t> Our 58-year-old dialysis homeless man </a:t>
            </a:r>
            <a:r>
              <a:rPr lang="en-US" b="1" dirty="0">
                <a:solidFill>
                  <a:srgbClr val="C00000"/>
                </a:solidFill>
              </a:rPr>
              <a:t>has found an affordable home!!</a:t>
            </a:r>
          </a:p>
          <a:p>
            <a:pPr lvl="1">
              <a:buFont typeface="Wingdings" panose="05000000000000000000" pitchFamily="2" charset="2"/>
              <a:buChar char="v"/>
            </a:pPr>
            <a:r>
              <a:rPr lang="en-US" b="1" dirty="0"/>
              <a:t> Rent includes all utilities</a:t>
            </a:r>
            <a:r>
              <a:rPr lang="en-US" dirty="0"/>
              <a:t>	</a:t>
            </a:r>
          </a:p>
          <a:p>
            <a:pPr lvl="1">
              <a:buFont typeface="Wingdings" panose="05000000000000000000" pitchFamily="2" charset="2"/>
              <a:buChar char="v"/>
            </a:pPr>
            <a:endParaRPr lang="en-US" dirty="0"/>
          </a:p>
          <a:p>
            <a:pPr marL="457200" lvl="1" indent="0">
              <a:buNone/>
            </a:pPr>
            <a:r>
              <a:rPr lang="en-US" sz="3600" b="1" i="1" dirty="0">
                <a:solidFill>
                  <a:srgbClr val="C00000"/>
                </a:solidFill>
              </a:rPr>
              <a:t>Systemic change for those we help is our goal.</a:t>
            </a:r>
            <a:r>
              <a:rPr lang="en-US" dirty="0"/>
              <a:t>	</a:t>
            </a:r>
            <a:endParaRPr lang="en-US" b="1" dirty="0"/>
          </a:p>
        </p:txBody>
      </p:sp>
      <p:sp>
        <p:nvSpPr>
          <p:cNvPr id="4" name="Slide Number Placeholder 3">
            <a:extLst>
              <a:ext uri="{FF2B5EF4-FFF2-40B4-BE49-F238E27FC236}">
                <a16:creationId xmlns:a16="http://schemas.microsoft.com/office/drawing/2014/main" id="{EDE6CD1D-0684-2B4D-87EE-A2833036A7DE}"/>
              </a:ext>
            </a:extLst>
          </p:cNvPr>
          <p:cNvSpPr>
            <a:spLocks noGrp="1"/>
          </p:cNvSpPr>
          <p:nvPr>
            <p:ph type="sldNum" sz="quarter" idx="12"/>
          </p:nvPr>
        </p:nvSpPr>
        <p:spPr/>
        <p:txBody>
          <a:bodyPr/>
          <a:lstStyle/>
          <a:p>
            <a:fld id="{585DCD69-9789-AE4C-8CB9-C928E3C3CC0E}" type="slidenum">
              <a:rPr lang="en-US" smtClean="0"/>
              <a:t>4</a:t>
            </a:fld>
            <a:endParaRPr lang="en-US"/>
          </a:p>
        </p:txBody>
      </p:sp>
    </p:spTree>
    <p:extLst>
      <p:ext uri="{BB962C8B-B14F-4D97-AF65-F5344CB8AC3E}">
        <p14:creationId xmlns:p14="http://schemas.microsoft.com/office/powerpoint/2010/main" val="1373679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E6F90-438D-42D5-B22B-BC2E524F0430}"/>
              </a:ext>
            </a:extLst>
          </p:cNvPr>
          <p:cNvSpPr>
            <a:spLocks noGrp="1"/>
          </p:cNvSpPr>
          <p:nvPr>
            <p:ph type="title"/>
          </p:nvPr>
        </p:nvSpPr>
        <p:spPr>
          <a:xfrm>
            <a:off x="838200" y="202250"/>
            <a:ext cx="10515600" cy="1019503"/>
          </a:xfrm>
          <a:noFill/>
        </p:spPr>
        <p:txBody>
          <a:bodyPr/>
          <a:lstStyle/>
          <a:p>
            <a:r>
              <a:rPr lang="en-US" dirty="0"/>
              <a:t>President’s Report</a:t>
            </a:r>
          </a:p>
        </p:txBody>
      </p:sp>
      <p:sp>
        <p:nvSpPr>
          <p:cNvPr id="3" name="Content Placeholder 2">
            <a:extLst>
              <a:ext uri="{FF2B5EF4-FFF2-40B4-BE49-F238E27FC236}">
                <a16:creationId xmlns:a16="http://schemas.microsoft.com/office/drawing/2014/main" id="{7452F977-ABD9-402E-BD5A-CEA4348031FD}"/>
              </a:ext>
            </a:extLst>
          </p:cNvPr>
          <p:cNvSpPr>
            <a:spLocks noGrp="1"/>
          </p:cNvSpPr>
          <p:nvPr>
            <p:ph idx="1"/>
          </p:nvPr>
        </p:nvSpPr>
        <p:spPr>
          <a:xfrm>
            <a:off x="838200" y="949899"/>
            <a:ext cx="10515600" cy="5043128"/>
          </a:xfrm>
          <a:noFill/>
        </p:spPr>
        <p:txBody>
          <a:bodyPr>
            <a:normAutofit/>
          </a:bodyPr>
          <a:lstStyle/>
          <a:p>
            <a:pPr marL="514350" indent="-514350">
              <a:buAutoNum type="arabicPeriod"/>
            </a:pPr>
            <a:r>
              <a:rPr lang="en-US" sz="2000" b="1" dirty="0"/>
              <a:t>Status of 2 new Conference Ministries</a:t>
            </a:r>
          </a:p>
          <a:p>
            <a:pPr marL="914400" lvl="1" indent="-457200">
              <a:buFont typeface="+mj-lt"/>
              <a:buAutoNum type="alphaLcPeriod"/>
            </a:pPr>
            <a:r>
              <a:rPr lang="en-US" sz="1800" dirty="0"/>
              <a:t>SVdP Youth Conference update: Cathey Lee and Dave</a:t>
            </a:r>
          </a:p>
          <a:p>
            <a:pPr marL="914400" lvl="1" indent="-457200">
              <a:buFont typeface="+mj-lt"/>
              <a:buAutoNum type="alphaLcPeriod"/>
            </a:pPr>
            <a:r>
              <a:rPr lang="en-US" sz="1800" dirty="0"/>
              <a:t>Friendly Visitations Ministry Update: Amy Whittaker</a:t>
            </a:r>
          </a:p>
          <a:p>
            <a:pPr marL="457200" indent="-457200">
              <a:buFont typeface="+mj-lt"/>
              <a:buAutoNum type="arabicPeriod"/>
            </a:pPr>
            <a:r>
              <a:rPr lang="en-US" sz="2000" b="1" dirty="0"/>
              <a:t>Hispanic/Latino Grant</a:t>
            </a:r>
            <a:r>
              <a:rPr lang="en-US" sz="2000" dirty="0"/>
              <a:t>: Application submitted and $500 received</a:t>
            </a:r>
            <a:endParaRPr lang="en-US" sz="2000" b="1" dirty="0"/>
          </a:p>
          <a:p>
            <a:pPr marL="457200" indent="-457200">
              <a:buFont typeface="+mj-lt"/>
              <a:buAutoNum type="arabicPeriod"/>
            </a:pPr>
            <a:r>
              <a:rPr lang="en-US" sz="2000" b="1" dirty="0"/>
              <a:t>Continuing to </a:t>
            </a:r>
            <a:r>
              <a:rPr lang="en-US" sz="2000" dirty="0"/>
              <a:t>explore Society and </a:t>
            </a:r>
            <a:r>
              <a:rPr lang="en-US" sz="2000"/>
              <a:t>CARES Grants</a:t>
            </a:r>
          </a:p>
          <a:p>
            <a:pPr marL="457200" indent="-457200">
              <a:buFont typeface="+mj-lt"/>
              <a:buAutoNum type="arabicPeriod"/>
            </a:pPr>
            <a:r>
              <a:rPr lang="en-US" sz="2000" b="1" dirty="0"/>
              <a:t>5. Thanksgiving Dinners</a:t>
            </a:r>
            <a:r>
              <a:rPr lang="en-US" sz="2000" dirty="0"/>
              <a:t>: The Conference provided 35 Thanksgiving Dinners to our Neighbors-In-Need.</a:t>
            </a:r>
          </a:p>
          <a:p>
            <a:pPr marL="0" indent="0">
              <a:buNone/>
            </a:pPr>
            <a:r>
              <a:rPr lang="en-US" sz="2000" b="1" dirty="0"/>
              <a:t>6. Coats-To-Go</a:t>
            </a:r>
            <a:r>
              <a:rPr lang="en-US" sz="2000" dirty="0"/>
              <a:t>: SFC with the support of 3 </a:t>
            </a:r>
            <a:r>
              <a:rPr lang="en-US" sz="2000" dirty="0" err="1"/>
              <a:t>KoC</a:t>
            </a:r>
            <a:r>
              <a:rPr lang="en-US" sz="2000" dirty="0"/>
              <a:t> Councils (Bishop Keating, Battlefield, &amp; Holy Trinity) distributed 193 winter coats, numerous winter scarfs, hats, socks, mittens, and 54 BAGS of personal hygiene products (donated by Holy Trinity Council)</a:t>
            </a:r>
          </a:p>
          <a:p>
            <a:pPr marL="0" indent="0">
              <a:buNone/>
            </a:pPr>
            <a:r>
              <a:rPr lang="en-US" sz="2000" b="1" dirty="0"/>
              <a:t>7. Santa’s Sack Ministry</a:t>
            </a:r>
            <a:r>
              <a:rPr lang="en-US" sz="2000" dirty="0"/>
              <a:t>: Goal of Christmas gifts for 150 children.  Our Conference partner MANARC is providing substantial support this year by “adopting” our 30 neediest families for Christmas.  Multiple significant donors throughout the year have provided a wide array of toys, dolls, teddy bears, and games. </a:t>
            </a:r>
            <a:endParaRPr lang="en-US" sz="2000" b="1" dirty="0"/>
          </a:p>
          <a:p>
            <a:pPr marL="0" indent="0">
              <a:buNone/>
            </a:pPr>
            <a:endParaRPr lang="en-US" sz="2000" b="1" dirty="0"/>
          </a:p>
          <a:p>
            <a:pPr marL="1371600" lvl="2" indent="-457200">
              <a:buFont typeface="+mj-lt"/>
              <a:buAutoNum type="arabicParenR"/>
            </a:pPr>
            <a:endParaRPr lang="en-US" sz="1600" dirty="0"/>
          </a:p>
        </p:txBody>
      </p:sp>
      <p:sp>
        <p:nvSpPr>
          <p:cNvPr id="4" name="Slide Number Placeholder 3">
            <a:extLst>
              <a:ext uri="{FF2B5EF4-FFF2-40B4-BE49-F238E27FC236}">
                <a16:creationId xmlns:a16="http://schemas.microsoft.com/office/drawing/2014/main" id="{3466F32A-A4BD-0E4A-A166-5CEB56083E49}"/>
              </a:ext>
            </a:extLst>
          </p:cNvPr>
          <p:cNvSpPr>
            <a:spLocks noGrp="1"/>
          </p:cNvSpPr>
          <p:nvPr>
            <p:ph type="sldNum" sz="quarter" idx="12"/>
          </p:nvPr>
        </p:nvSpPr>
        <p:spPr/>
        <p:txBody>
          <a:bodyPr/>
          <a:lstStyle/>
          <a:p>
            <a:fld id="{585DCD69-9789-AE4C-8CB9-C928E3C3CC0E}" type="slidenum">
              <a:rPr lang="en-US" smtClean="0"/>
              <a:t>5</a:t>
            </a:fld>
            <a:endParaRPr lang="en-US"/>
          </a:p>
        </p:txBody>
      </p:sp>
    </p:spTree>
    <p:extLst>
      <p:ext uri="{BB962C8B-B14F-4D97-AF65-F5344CB8AC3E}">
        <p14:creationId xmlns:p14="http://schemas.microsoft.com/office/powerpoint/2010/main" val="3662846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337DC-EE25-464F-B0C9-C8449FFE610D}"/>
              </a:ext>
            </a:extLst>
          </p:cNvPr>
          <p:cNvSpPr>
            <a:spLocks noGrp="1"/>
          </p:cNvSpPr>
          <p:nvPr>
            <p:ph type="title"/>
          </p:nvPr>
        </p:nvSpPr>
        <p:spPr>
          <a:xfrm>
            <a:off x="838200" y="336331"/>
            <a:ext cx="10515600" cy="1177159"/>
          </a:xfrm>
          <a:noFill/>
        </p:spPr>
        <p:txBody>
          <a:bodyPr/>
          <a:lstStyle/>
          <a:p>
            <a:r>
              <a:rPr lang="en-US" dirty="0"/>
              <a:t>Public Affairs Officer’s Report: Annie Mason</a:t>
            </a:r>
          </a:p>
        </p:txBody>
      </p:sp>
      <p:sp>
        <p:nvSpPr>
          <p:cNvPr id="3" name="Content Placeholder 2">
            <a:extLst>
              <a:ext uri="{FF2B5EF4-FFF2-40B4-BE49-F238E27FC236}">
                <a16:creationId xmlns:a16="http://schemas.microsoft.com/office/drawing/2014/main" id="{7367CFB8-50C5-48A1-B1EA-CD1F668CED06}"/>
              </a:ext>
            </a:extLst>
          </p:cNvPr>
          <p:cNvSpPr>
            <a:spLocks noGrp="1"/>
          </p:cNvSpPr>
          <p:nvPr>
            <p:ph idx="1"/>
          </p:nvPr>
        </p:nvSpPr>
        <p:spPr>
          <a:xfrm>
            <a:off x="838200" y="1639614"/>
            <a:ext cx="10515600" cy="4169486"/>
          </a:xfrm>
          <a:noFill/>
        </p:spPr>
        <p:txBody>
          <a:bodyPr/>
          <a:lstStyle/>
          <a:p>
            <a:pPr marL="514350" indent="-514350">
              <a:buFont typeface="+mj-lt"/>
              <a:buAutoNum type="arabicPeriod"/>
            </a:pPr>
            <a:r>
              <a:rPr lang="en-US" dirty="0"/>
              <a:t>Updates</a:t>
            </a:r>
          </a:p>
        </p:txBody>
      </p:sp>
      <p:sp>
        <p:nvSpPr>
          <p:cNvPr id="4" name="Slide Number Placeholder 3">
            <a:extLst>
              <a:ext uri="{FF2B5EF4-FFF2-40B4-BE49-F238E27FC236}">
                <a16:creationId xmlns:a16="http://schemas.microsoft.com/office/drawing/2014/main" id="{50C6CEF5-3D73-AC47-943C-EEB19D2CA129}"/>
              </a:ext>
            </a:extLst>
          </p:cNvPr>
          <p:cNvSpPr>
            <a:spLocks noGrp="1"/>
          </p:cNvSpPr>
          <p:nvPr>
            <p:ph type="sldNum" sz="quarter" idx="12"/>
          </p:nvPr>
        </p:nvSpPr>
        <p:spPr/>
        <p:txBody>
          <a:bodyPr/>
          <a:lstStyle/>
          <a:p>
            <a:fld id="{585DCD69-9789-AE4C-8CB9-C928E3C3CC0E}" type="slidenum">
              <a:rPr lang="en-US" smtClean="0"/>
              <a:t>6</a:t>
            </a:fld>
            <a:endParaRPr lang="en-US"/>
          </a:p>
        </p:txBody>
      </p:sp>
    </p:spTree>
    <p:extLst>
      <p:ext uri="{BB962C8B-B14F-4D97-AF65-F5344CB8AC3E}">
        <p14:creationId xmlns:p14="http://schemas.microsoft.com/office/powerpoint/2010/main" val="3143585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6C70F-EB9A-419F-A3C4-3A839EDC9443}"/>
              </a:ext>
            </a:extLst>
          </p:cNvPr>
          <p:cNvSpPr>
            <a:spLocks noGrp="1"/>
          </p:cNvSpPr>
          <p:nvPr>
            <p:ph type="title"/>
          </p:nvPr>
        </p:nvSpPr>
        <p:spPr>
          <a:noFill/>
        </p:spPr>
        <p:txBody>
          <a:bodyPr/>
          <a:lstStyle/>
          <a:p>
            <a:r>
              <a:rPr lang="en-US" dirty="0"/>
              <a:t>Treasurer’s Report: Don Carlson</a:t>
            </a:r>
          </a:p>
        </p:txBody>
      </p:sp>
      <p:sp>
        <p:nvSpPr>
          <p:cNvPr id="3" name="Content Placeholder 2">
            <a:extLst>
              <a:ext uri="{FF2B5EF4-FFF2-40B4-BE49-F238E27FC236}">
                <a16:creationId xmlns:a16="http://schemas.microsoft.com/office/drawing/2014/main" id="{22E18895-A539-4E6C-9B4B-66CB65359688}"/>
              </a:ext>
            </a:extLst>
          </p:cNvPr>
          <p:cNvSpPr>
            <a:spLocks noGrp="1"/>
          </p:cNvSpPr>
          <p:nvPr>
            <p:ph idx="1"/>
          </p:nvPr>
        </p:nvSpPr>
        <p:spPr>
          <a:noFill/>
        </p:spPr>
        <p:txBody>
          <a:bodyPr/>
          <a:lstStyle/>
          <a:p>
            <a:pPr marL="514350" indent="-514350">
              <a:buFont typeface="+mj-lt"/>
              <a:buAutoNum type="arabicPeriod"/>
            </a:pPr>
            <a:r>
              <a:rPr lang="en-US" dirty="0"/>
              <a:t>Bank Account status:</a:t>
            </a:r>
          </a:p>
          <a:p>
            <a:pPr marL="971550" lvl="1" indent="-514350">
              <a:buFont typeface="+mj-lt"/>
              <a:buAutoNum type="alphaLcPeriod"/>
            </a:pPr>
            <a:r>
              <a:rPr lang="en-US" dirty="0"/>
              <a:t>Balance</a:t>
            </a:r>
          </a:p>
          <a:p>
            <a:pPr marL="971550" lvl="1" indent="-514350">
              <a:buFont typeface="+mj-lt"/>
              <a:buAutoNum type="alphaLcPeriod"/>
            </a:pPr>
            <a:r>
              <a:rPr lang="en-US" dirty="0"/>
              <a:t>Month’s Expenditures to Date</a:t>
            </a:r>
          </a:p>
          <a:p>
            <a:pPr marL="514350" indent="-514350">
              <a:buFont typeface="+mj-lt"/>
              <a:buAutoNum type="arabicPeriod"/>
            </a:pPr>
            <a:r>
              <a:rPr lang="en-US" dirty="0"/>
              <a:t>Receipts, Receipts, Receipts:  The key to tracking expenditures!!!</a:t>
            </a:r>
          </a:p>
          <a:p>
            <a:pPr marL="514350" indent="-514350">
              <a:buFont typeface="+mj-lt"/>
              <a:buAutoNum type="arabicPeriod"/>
            </a:pPr>
            <a:r>
              <a:rPr lang="en-US" dirty="0"/>
              <a:t>Donations, Donations, Donations:  Of all kinds must be reported to the Treasurer</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6975981C-5104-1145-9C6D-A779EA764724}"/>
              </a:ext>
            </a:extLst>
          </p:cNvPr>
          <p:cNvSpPr>
            <a:spLocks noGrp="1"/>
          </p:cNvSpPr>
          <p:nvPr>
            <p:ph type="sldNum" sz="quarter" idx="12"/>
          </p:nvPr>
        </p:nvSpPr>
        <p:spPr/>
        <p:txBody>
          <a:bodyPr/>
          <a:lstStyle/>
          <a:p>
            <a:fld id="{585DCD69-9789-AE4C-8CB9-C928E3C3CC0E}" type="slidenum">
              <a:rPr lang="en-US" smtClean="0"/>
              <a:t>7</a:t>
            </a:fld>
            <a:endParaRPr lang="en-US"/>
          </a:p>
        </p:txBody>
      </p:sp>
    </p:spTree>
    <p:extLst>
      <p:ext uri="{BB962C8B-B14F-4D97-AF65-F5344CB8AC3E}">
        <p14:creationId xmlns:p14="http://schemas.microsoft.com/office/powerpoint/2010/main" val="1152252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9AA0C-2328-43BB-B8E2-413232FD9013}"/>
              </a:ext>
            </a:extLst>
          </p:cNvPr>
          <p:cNvSpPr>
            <a:spLocks noGrp="1"/>
          </p:cNvSpPr>
          <p:nvPr>
            <p:ph type="title"/>
          </p:nvPr>
        </p:nvSpPr>
        <p:spPr>
          <a:noFill/>
        </p:spPr>
        <p:txBody>
          <a:bodyPr/>
          <a:lstStyle/>
          <a:p>
            <a:r>
              <a:rPr lang="en-US" dirty="0"/>
              <a:t>Secretary’s Report: Amy Whittaker</a:t>
            </a:r>
          </a:p>
        </p:txBody>
      </p:sp>
      <p:sp>
        <p:nvSpPr>
          <p:cNvPr id="3" name="Content Placeholder 2">
            <a:extLst>
              <a:ext uri="{FF2B5EF4-FFF2-40B4-BE49-F238E27FC236}">
                <a16:creationId xmlns:a16="http://schemas.microsoft.com/office/drawing/2014/main" id="{2779A667-1243-4CB4-A05E-4764DFB9F107}"/>
              </a:ext>
            </a:extLst>
          </p:cNvPr>
          <p:cNvSpPr>
            <a:spLocks noGrp="1"/>
          </p:cNvSpPr>
          <p:nvPr>
            <p:ph idx="1"/>
          </p:nvPr>
        </p:nvSpPr>
        <p:spPr>
          <a:xfrm>
            <a:off x="838200" y="1630017"/>
            <a:ext cx="10515600" cy="1218517"/>
          </a:xfrm>
          <a:noFill/>
        </p:spPr>
        <p:txBody>
          <a:bodyPr/>
          <a:lstStyle/>
          <a:p>
            <a:pPr marL="514350" indent="-514350">
              <a:buFont typeface="+mj-lt"/>
              <a:buAutoNum type="arabicPeriod"/>
            </a:pPr>
            <a:r>
              <a:rPr lang="en-US" dirty="0"/>
              <a:t>Prior meeting minutes approved</a:t>
            </a:r>
          </a:p>
          <a:p>
            <a:pPr marL="514350" indent="-514350">
              <a:buFont typeface="+mj-lt"/>
              <a:buAutoNum type="arabicPeriod"/>
            </a:pPr>
            <a:r>
              <a:rPr lang="en-US" dirty="0"/>
              <a:t>Old Business from last meeting</a:t>
            </a:r>
          </a:p>
        </p:txBody>
      </p:sp>
      <p:sp>
        <p:nvSpPr>
          <p:cNvPr id="4" name="Slide Number Placeholder 3">
            <a:extLst>
              <a:ext uri="{FF2B5EF4-FFF2-40B4-BE49-F238E27FC236}">
                <a16:creationId xmlns:a16="http://schemas.microsoft.com/office/drawing/2014/main" id="{BA8A8236-9101-584B-8B7A-D778558BE435}"/>
              </a:ext>
            </a:extLst>
          </p:cNvPr>
          <p:cNvSpPr>
            <a:spLocks noGrp="1"/>
          </p:cNvSpPr>
          <p:nvPr>
            <p:ph type="sldNum" sz="quarter" idx="12"/>
          </p:nvPr>
        </p:nvSpPr>
        <p:spPr/>
        <p:txBody>
          <a:bodyPr/>
          <a:lstStyle/>
          <a:p>
            <a:fld id="{585DCD69-9789-AE4C-8CB9-C928E3C3CC0E}" type="slidenum">
              <a:rPr lang="en-US" smtClean="0"/>
              <a:t>8</a:t>
            </a:fld>
            <a:endParaRPr lang="en-US"/>
          </a:p>
        </p:txBody>
      </p:sp>
    </p:spTree>
    <p:extLst>
      <p:ext uri="{BB962C8B-B14F-4D97-AF65-F5344CB8AC3E}">
        <p14:creationId xmlns:p14="http://schemas.microsoft.com/office/powerpoint/2010/main" val="4097283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ACFBA-8B26-6347-8D8C-1C0246C098FC}"/>
              </a:ext>
            </a:extLst>
          </p:cNvPr>
          <p:cNvSpPr>
            <a:spLocks noGrp="1"/>
          </p:cNvSpPr>
          <p:nvPr>
            <p:ph type="title"/>
          </p:nvPr>
        </p:nvSpPr>
        <p:spPr>
          <a:noFill/>
        </p:spPr>
        <p:txBody>
          <a:bodyPr/>
          <a:lstStyle/>
          <a:p>
            <a:r>
              <a:rPr lang="en-US" dirty="0"/>
              <a:t>New Business</a:t>
            </a:r>
          </a:p>
        </p:txBody>
      </p:sp>
      <p:sp>
        <p:nvSpPr>
          <p:cNvPr id="3" name="Content Placeholder 2">
            <a:extLst>
              <a:ext uri="{FF2B5EF4-FFF2-40B4-BE49-F238E27FC236}">
                <a16:creationId xmlns:a16="http://schemas.microsoft.com/office/drawing/2014/main" id="{EF0B408B-D95F-5048-A96A-13A5E8116911}"/>
              </a:ext>
            </a:extLst>
          </p:cNvPr>
          <p:cNvSpPr>
            <a:spLocks noGrp="1"/>
          </p:cNvSpPr>
          <p:nvPr>
            <p:ph idx="1"/>
          </p:nvPr>
        </p:nvSpPr>
        <p:spPr>
          <a:xfrm>
            <a:off x="822960" y="1630017"/>
            <a:ext cx="10515600" cy="4300855"/>
          </a:xfrm>
          <a:noFill/>
        </p:spPr>
        <p:txBody>
          <a:bodyPr/>
          <a:lstStyle/>
          <a:p>
            <a:pPr marL="514350" indent="-514350">
              <a:buFont typeface="+mj-lt"/>
              <a:buAutoNum type="arabicPeriod"/>
            </a:pPr>
            <a:r>
              <a:rPr lang="en-US" dirty="0"/>
              <a:t>Does any member have a new business to present?</a:t>
            </a:r>
          </a:p>
          <a:p>
            <a:pPr lvl="1">
              <a:buFont typeface="Wingdings" panose="05000000000000000000" pitchFamily="2" charset="2"/>
              <a:buChar char="Ø"/>
            </a:pPr>
            <a:r>
              <a:rPr lang="en-US" dirty="0"/>
              <a:t> Santa’s Sacks are being assembled in the next room for those that would like to stay and assist that Ministry.</a:t>
            </a:r>
          </a:p>
          <a:p>
            <a:pPr marL="514350" indent="-514350">
              <a:buFont typeface="+mj-lt"/>
              <a:buAutoNum type="arabicPeriod"/>
            </a:pPr>
            <a:r>
              <a:rPr lang="en-US" dirty="0"/>
              <a:t>The Next Spiritual Meeting will be on 19 December at 9:00 AM In-Person AND via ZOOM</a:t>
            </a:r>
          </a:p>
          <a:p>
            <a:endParaRPr lang="en-US" dirty="0"/>
          </a:p>
        </p:txBody>
      </p:sp>
      <p:sp>
        <p:nvSpPr>
          <p:cNvPr id="4" name="Slide Number Placeholder 3">
            <a:extLst>
              <a:ext uri="{FF2B5EF4-FFF2-40B4-BE49-F238E27FC236}">
                <a16:creationId xmlns:a16="http://schemas.microsoft.com/office/drawing/2014/main" id="{4A9059A6-3867-AA4C-9D84-14F8DDA0E870}"/>
              </a:ext>
            </a:extLst>
          </p:cNvPr>
          <p:cNvSpPr>
            <a:spLocks noGrp="1"/>
          </p:cNvSpPr>
          <p:nvPr>
            <p:ph type="sldNum" sz="quarter" idx="12"/>
          </p:nvPr>
        </p:nvSpPr>
        <p:spPr/>
        <p:txBody>
          <a:bodyPr/>
          <a:lstStyle/>
          <a:p>
            <a:fld id="{585DCD69-9789-AE4C-8CB9-C928E3C3CC0E}" type="slidenum">
              <a:rPr lang="en-US" smtClean="0"/>
              <a:t>9</a:t>
            </a:fld>
            <a:endParaRPr lang="en-US"/>
          </a:p>
        </p:txBody>
      </p:sp>
    </p:spTree>
    <p:extLst>
      <p:ext uri="{BB962C8B-B14F-4D97-AF65-F5344CB8AC3E}">
        <p14:creationId xmlns:p14="http://schemas.microsoft.com/office/powerpoint/2010/main" val="28154711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1867</TotalTime>
  <Words>596</Words>
  <Application>Microsoft Office PowerPoint</Application>
  <PresentationFormat>Widescreen</PresentationFormat>
  <Paragraphs>96</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Office Theme</vt:lpstr>
      <vt:lpstr>St Faustina Conference Saint Vincent de Paul Society</vt:lpstr>
      <vt:lpstr>Agenda</vt:lpstr>
      <vt:lpstr>The Rule, Part II</vt:lpstr>
      <vt:lpstr>Home Visitation Results</vt:lpstr>
      <vt:lpstr>President’s Report</vt:lpstr>
      <vt:lpstr>Public Affairs Officer’s Report: Annie Mason</vt:lpstr>
      <vt:lpstr>Treasurer’s Report: Don Carlson</vt:lpstr>
      <vt:lpstr>Secretary’s Report: Amy Whittaker</vt:lpstr>
      <vt:lpstr>New Business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Morris</dc:creator>
  <cp:lastModifiedBy>David Scharett</cp:lastModifiedBy>
  <cp:revision>63</cp:revision>
  <cp:lastPrinted>2020-12-05T03:45:32Z</cp:lastPrinted>
  <dcterms:created xsi:type="dcterms:W3CDTF">2020-10-14T13:06:25Z</dcterms:created>
  <dcterms:modified xsi:type="dcterms:W3CDTF">2020-12-28T17:00:27Z</dcterms:modified>
</cp:coreProperties>
</file>