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95" r:id="rId5"/>
    <p:sldId id="290" r:id="rId6"/>
    <p:sldId id="286" r:id="rId7"/>
    <p:sldId id="284" r:id="rId8"/>
    <p:sldId id="303" r:id="rId9"/>
    <p:sldId id="291" r:id="rId10"/>
    <p:sldId id="300" r:id="rId11"/>
    <p:sldId id="287" r:id="rId12"/>
    <p:sldId id="302" r:id="rId13"/>
    <p:sldId id="296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BF757E-4E79-4C6F-975A-051C4F8D8DB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C3AE2B-9E3D-4B6B-AF5F-4A6F9395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0745-B747-4C64-A227-60BD0D3B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67789-8A2F-4015-82A7-9D7A0D4C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DEA1-B1C8-4E77-8B85-67D7B3D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1BB8-92F6-495C-8B68-34559F93FD54}" type="datetime1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5F98-4768-472A-B812-E59D9381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3B18-6361-40E0-998A-C4A603F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DB22-ED94-48E4-9330-CCB2948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EE89-EEBA-4BB2-BD9D-5062CA66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4E8-D761-4695-8500-142CA8E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D27B-2C95-469B-8EED-C773DEE6E205}" type="datetime1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C6ED-E04B-42E5-AEF9-CFF4EC5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CAE8-E65D-4FFB-BECD-B257B27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35EA8-2DCB-4A7F-B92F-E38D3642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BC37-B978-495D-B95B-946BD00A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BBAF-AE0D-45AB-84E1-4508F2C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B01D-93E3-4492-9BC8-1C47C4E9E31F}" type="datetime1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0B2-F2BF-495B-9FB5-DE7D035A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DB84-FF23-409C-9D34-85ADCBD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945-BE52-4A05-8CA0-78366A21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082-54EA-456F-AF9A-71548FD6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14E6-411B-406E-B8FF-803CE58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932A-3892-4DA9-8905-AD315FD0A766}" type="datetime1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A60C-CA92-44AF-9D94-EDBDA6D4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D038-B8BC-445F-98E7-BC7CBC0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CB6-14BC-42BA-8E76-F5BF0DF2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6C31-7BA7-415E-9871-FC3EF118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CA941-A3F5-45D9-AB01-A22573A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C2E-41CA-40F9-A2B9-83721078614A}" type="datetime1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75E-B18F-4633-8610-67BEF77C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32B-26E8-4E59-853E-EF628E4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A95-38D6-4121-99FA-B73EF1A1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5E54-E9B6-4F57-BCC6-DF76899D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2FC-9F37-41FA-AF6B-F818AB42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9FC1-F7BE-4BB4-96A7-7768ED76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A4-5299-4966-95E4-EA77C4AFF4BD}" type="datetime1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30E8-6B61-4E7F-957B-37B9ED1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673-E16C-4CE0-BFFF-301F3FB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1C57-167D-4C18-9F5E-69B6C41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5B97-2BCE-4E3C-81B8-891BD03C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A901-A394-4E2F-859F-30F81B57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8BCA0-D99C-4493-8D02-82DB3377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0BF73-BFFE-4064-952D-3FE430EC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4738-02DA-4DD0-855C-DCC72B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49EC-47F7-4AFC-8A4D-3206F382E54A}" type="datetime1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F89-FD24-4EB4-B3D5-95ED29E5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42EF8-48DB-48EE-9A4D-7B9D117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C97-7E9B-4169-962A-FAAD197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0EF2-DDE3-4537-BDED-D750663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6F2-E8DB-4E51-9E0E-4296ED1322DF}" type="datetime1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9A553-01B3-4876-A80E-5B97E1A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6A8F-1C21-4F93-843B-C8F190F7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36CA1-AAB1-4EEA-BBA8-B1B743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CC8D-F491-4448-8542-3B4ED68C85CE}" type="datetime1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1347-7832-4AFE-B93A-06D34A3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7971C-0C0B-44CC-8406-BAB55125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6B35-87DB-4D88-B0FD-11BBDA9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7FA-9AD6-4687-A21A-B131398E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327A-09AF-4967-B12A-0D6B0D7E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DF93-5300-4297-94C7-FF3E5AF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4355-D78A-4722-B7A1-5066EB989E70}" type="datetime1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00C2-80F0-4C30-9DD3-4E9B4F83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A40F-082D-48E2-95D4-23B3D0F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9EF-976F-483F-9A45-AED1951F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39CC-6DDE-4273-B798-9F23025F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DE978-B04F-40EE-9F24-6FA9694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2EE-0125-4F37-A1CB-5B6565B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79C-7251-4617-BE31-B8A9CEF2AE5B}" type="datetime1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82F4-D8E7-4709-8B5E-00AAB74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50-4EBA-4B2E-A6AD-4D28CDE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25000" t="-10000" r="2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D06E-0131-4374-BC9E-3B44A4F4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3E2F-6630-423A-8F0C-47AC34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6E7-5C01-4E35-B21B-9331D206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406A-C427-4BA5-848B-AE4D38E33F02}" type="datetime1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2F49-A0C9-41F9-A59C-E270DF7C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B6E-DEA9-4D49-9A53-1DF8FC2F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E758-D2E9-4970-8CCC-05D441E2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i="1">
                <a:solidFill>
                  <a:srgbClr val="FFFFFF"/>
                </a:solidFill>
              </a:rPr>
              <a:t>St Faustina Conference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Saint Vincent de Paul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A2C6-DABF-4293-938F-17F480A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Meeting</a:t>
            </a:r>
          </a:p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May 2021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2D2-C6F8-4941-9C29-6080F3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14A20-9BFC-4605-B9E8-895576838931}"/>
              </a:ext>
            </a:extLst>
          </p:cNvPr>
          <p:cNvGrpSpPr/>
          <p:nvPr/>
        </p:nvGrpSpPr>
        <p:grpSpPr>
          <a:xfrm>
            <a:off x="6096000" y="692912"/>
            <a:ext cx="5459470" cy="5525984"/>
            <a:chOff x="6096000" y="692912"/>
            <a:chExt cx="5459470" cy="5525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8F3A9-CC27-4F34-8D27-6DC16F4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692912"/>
              <a:ext cx="5459470" cy="54731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9CA6-F908-49DC-9CB1-7A4833F384A1}"/>
                </a:ext>
              </a:extLst>
            </p:cNvPr>
            <p:cNvSpPr/>
            <p:nvPr/>
          </p:nvSpPr>
          <p:spPr>
            <a:xfrm>
              <a:off x="6096000" y="5680953"/>
              <a:ext cx="5457079" cy="53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5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Friendly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1361907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Updates on the Friendly Visitations Ministry: Amy Whittaker and Ann Ellis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A2B-8880-43E5-B6CC-1BAECD0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Secretary’s Report: Amy Whittaker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2B3-5149-43D3-9941-76CDB983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Old Business from prior meeting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GRANT WRITING!!!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Student scholarships status if not already discussed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VIRTUS Training (includes background check) completions???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Approval of Prior Meeting Minutes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Conference Spiritual Meeting will be Saturday, June 5th  at </a:t>
            </a:r>
            <a:r>
              <a:rPr lang="en-US" dirty="0">
                <a:solidFill>
                  <a:srgbClr val="FF0000"/>
                </a:solidFill>
              </a:rPr>
              <a:t>9:30 am </a:t>
            </a:r>
            <a:r>
              <a:rPr lang="en-US" dirty="0"/>
              <a:t>via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085C-5EE5-42B9-8BE7-2385701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C50-2596-4C9B-9510-687AB2C8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983"/>
            <a:ext cx="10515600" cy="831380"/>
          </a:xfrm>
        </p:spPr>
        <p:txBody>
          <a:bodyPr/>
          <a:lstStyle/>
          <a:p>
            <a:r>
              <a:rPr lang="en-US" dirty="0"/>
              <a:t>New Business: </a:t>
            </a:r>
            <a:r>
              <a:rPr lang="en-US" i="1" u="sng" dirty="0"/>
              <a:t>open to all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617-EB42-4589-A9C2-A8FBCBF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2" y="807389"/>
            <a:ext cx="11644008" cy="61673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25AE-0071-4EC6-95D9-1D77B4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80B8-D404-4B7A-99B1-BAFB764A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Closing Prayer &amp; Spiritual Advice: Father Eversole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mammal&#10;&#10;Description automatically generated">
            <a:extLst>
              <a:ext uri="{FF2B5EF4-FFF2-40B4-BE49-F238E27FC236}">
                <a16:creationId xmlns:a16="http://schemas.microsoft.com/office/drawing/2014/main" id="{3B9D2C24-1C99-4F71-A3BA-DF97EEA2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2826-12F5-4D20-A76C-5CDEF26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D4C71F6-89C4-4D03-933D-C5FBAD4C5AE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13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15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CA9-2215-4C64-93F8-140CD0E3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"/>
            <a:ext cx="10515600" cy="773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F3190A-17BD-4443-A3F8-691758DC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47219"/>
              </p:ext>
            </p:extLst>
          </p:nvPr>
        </p:nvGraphicFramePr>
        <p:xfrm>
          <a:off x="1021404" y="705444"/>
          <a:ext cx="10332396" cy="6064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75">
                  <a:extLst>
                    <a:ext uri="{9D8B030D-6E8A-4147-A177-3AD203B41FA5}">
                      <a16:colId xmlns:a16="http://schemas.microsoft.com/office/drawing/2014/main" val="2063863613"/>
                    </a:ext>
                  </a:extLst>
                </a:gridCol>
                <a:gridCol w="5068822">
                  <a:extLst>
                    <a:ext uri="{9D8B030D-6E8A-4147-A177-3AD203B41FA5}">
                      <a16:colId xmlns:a16="http://schemas.microsoft.com/office/drawing/2014/main" val="8891464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28281320"/>
                    </a:ext>
                  </a:extLst>
                </a:gridCol>
              </a:tblGrid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192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called to order by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1763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10:01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6426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10:02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Opening Prayer &amp; 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9878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10:06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Spiritual Advisor’s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257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10:16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5572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Home Visitation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0136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Education Ministry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Laura Morris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319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10:35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Mason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1757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Friendly Visitations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8504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6322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Vincentians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5919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10:55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Closing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570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062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12C4-9E14-4025-A9F1-5193F01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96251-E0C4-4813-A16F-DB793C3E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D846D-3C93-498F-A165-17E203C6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08" y="207586"/>
            <a:ext cx="2590680" cy="2401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E57FE-2A6F-4B07-B78F-4675DC51D0F8}"/>
              </a:ext>
            </a:extLst>
          </p:cNvPr>
          <p:cNvSpPr/>
          <p:nvPr/>
        </p:nvSpPr>
        <p:spPr>
          <a:xfrm>
            <a:off x="7086168" y="2725913"/>
            <a:ext cx="58620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At Day’s End</a:t>
            </a:r>
          </a:p>
          <a:p>
            <a:pPr algn="ctr"/>
            <a:r>
              <a:rPr lang="en-US" sz="3200" b="1" dirty="0">
                <a:ln/>
                <a:solidFill>
                  <a:schemeClr val="accent5">
                    <a:lumMod val="50000"/>
                  </a:schemeClr>
                </a:solidFill>
              </a:rPr>
              <a:t>The SFC Prayer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0DEFB-8FA4-4B72-8A84-FDE5D4EE1AE1}"/>
              </a:ext>
            </a:extLst>
          </p:cNvPr>
          <p:cNvSpPr/>
          <p:nvPr/>
        </p:nvSpPr>
        <p:spPr>
          <a:xfrm>
            <a:off x="8858304" y="4366895"/>
            <a:ext cx="2096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Followed by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Our Father</a:t>
            </a:r>
          </a:p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(next slide)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6B22E-EDC8-420A-ACF0-864345990F45}"/>
              </a:ext>
            </a:extLst>
          </p:cNvPr>
          <p:cNvSpPr txBox="1"/>
          <p:nvPr/>
        </p:nvSpPr>
        <p:spPr>
          <a:xfrm>
            <a:off x="238539" y="207586"/>
            <a:ext cx="790160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</a:rPr>
              <a:t>At Day’s 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Is anybody happier because you passed his way?</a:t>
            </a:r>
          </a:p>
          <a:p>
            <a:r>
              <a:rPr lang="en-US" sz="2000" dirty="0"/>
              <a:t>Does anyone remember that you spoke to him today?</a:t>
            </a:r>
          </a:p>
          <a:p>
            <a:r>
              <a:rPr lang="en-US" sz="2000" dirty="0"/>
              <a:t>The day is almost over, and its toiling time is through;</a:t>
            </a:r>
          </a:p>
          <a:p>
            <a:r>
              <a:rPr lang="en-US" sz="2000" dirty="0"/>
              <a:t>Is there anyone to utter now a kindly word of you?</a:t>
            </a:r>
          </a:p>
          <a:p>
            <a:endParaRPr lang="en-US" sz="2000" dirty="0"/>
          </a:p>
          <a:p>
            <a:r>
              <a:rPr lang="en-US" sz="2000" dirty="0"/>
              <a:t>Can you say tonight, in parting with the day that’s slipping fast,</a:t>
            </a:r>
          </a:p>
          <a:p>
            <a:r>
              <a:rPr lang="en-US" sz="2000" dirty="0"/>
              <a:t>That you helped a single brother of the many that you passed?</a:t>
            </a:r>
          </a:p>
          <a:p>
            <a:r>
              <a:rPr lang="en-US" sz="2000" dirty="0"/>
              <a:t>Is a single heart rejoicing over what you did or said;</a:t>
            </a:r>
          </a:p>
          <a:p>
            <a:r>
              <a:rPr lang="en-US" sz="2000" dirty="0"/>
              <a:t>Does the man whose hopes were fading, now with courage look ahead?</a:t>
            </a:r>
          </a:p>
          <a:p>
            <a:endParaRPr lang="en-US" sz="2000" dirty="0"/>
          </a:p>
          <a:p>
            <a:r>
              <a:rPr lang="en-US" sz="2000" dirty="0"/>
              <a:t>Did you waste the day, or lose it? Was it well or sorely spent?</a:t>
            </a:r>
          </a:p>
          <a:p>
            <a:r>
              <a:rPr lang="en-US" sz="2000" dirty="0"/>
              <a:t>Did you leave a trail of kindness, or a scar of discontent?</a:t>
            </a:r>
          </a:p>
          <a:p>
            <a:r>
              <a:rPr lang="en-US" sz="2000" dirty="0"/>
              <a:t>As you close your eyes in slumber, do you think that God will say,</a:t>
            </a:r>
          </a:p>
          <a:p>
            <a:r>
              <a:rPr lang="en-US" sz="2000" dirty="0"/>
              <a:t>“You have earned one more tomorrow by the work you did today?”</a:t>
            </a:r>
          </a:p>
        </p:txBody>
      </p:sp>
    </p:spTree>
    <p:extLst>
      <p:ext uri="{BB962C8B-B14F-4D97-AF65-F5344CB8AC3E}">
        <p14:creationId xmlns:p14="http://schemas.microsoft.com/office/powerpoint/2010/main" val="299709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D301-5186-49E9-A111-6566177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97920DE-6AAC-4B41-8E04-516DBD38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7432"/>
            <a:ext cx="9107424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02AA-873D-48BB-97DB-3861E0A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4726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Spiritual Advisor’s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B37A-CA7B-49DF-887D-B9A4E6B3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3" y="3739764"/>
            <a:ext cx="5324405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 Eversole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D64C-11B6-4867-B75C-7C96134B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134DE69-78FD-4342-B6EE-A6D04020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1" y="573583"/>
            <a:ext cx="3997583" cy="5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4A-DBAE-437A-855C-04BF574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Report: Don Carlson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1D14-6BBF-4825-9797-0A4A980C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11808"/>
            <a:ext cx="10890504" cy="46651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Current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minus $2000 for Scholarships and $700 obligated by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Bills Paid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Online 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Other donations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financial issues as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8331-AD06-421F-8FF6-A015BB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0"/>
            <a:ext cx="10515600" cy="782741"/>
          </a:xfrm>
        </p:spPr>
        <p:txBody>
          <a:bodyPr/>
          <a:lstStyle/>
          <a:p>
            <a:pPr algn="ctr"/>
            <a:r>
              <a:rPr lang="en-US" dirty="0"/>
              <a:t>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65" y="573932"/>
            <a:ext cx="11736267" cy="6556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Last Month we provided </a:t>
            </a:r>
            <a:r>
              <a:rPr lang="en-US" b="1" dirty="0">
                <a:solidFill>
                  <a:srgbClr val="FF0000"/>
                </a:solidFill>
              </a:rPr>
              <a:t>@ $9000 in financial assistance </a:t>
            </a:r>
            <a:r>
              <a:rPr lang="en-US" b="1" dirty="0"/>
              <a:t>thanks to the </a:t>
            </a:r>
            <a:r>
              <a:rPr lang="en-US" b="1" dirty="0">
                <a:solidFill>
                  <a:srgbClr val="7030A0"/>
                </a:solidFill>
              </a:rPr>
              <a:t>Catholic Charities Emergency Assistance (CC EA) </a:t>
            </a:r>
            <a:r>
              <a:rPr lang="en-US" b="1" dirty="0"/>
              <a:t>$2000/month per caller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Joe </a:t>
            </a:r>
            <a:r>
              <a:rPr lang="en-US" b="1" dirty="0" err="1">
                <a:solidFill>
                  <a:srgbClr val="FF0000"/>
                </a:solidFill>
              </a:rPr>
              <a:t>Darr</a:t>
            </a:r>
            <a:r>
              <a:rPr lang="en-US" dirty="0"/>
              <a:t> has joined the Home Visitation Ministry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E-signature capability </a:t>
            </a:r>
            <a:r>
              <a:rPr lang="en-US" dirty="0"/>
              <a:t>now exists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Food delivery </a:t>
            </a:r>
            <a:r>
              <a:rPr lang="en-US" dirty="0"/>
              <a:t>capability established for special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Catholic Charities Emergency Assistance </a:t>
            </a:r>
            <a:r>
              <a:rPr lang="en-US" b="1" dirty="0">
                <a:solidFill>
                  <a:srgbClr val="FF0000"/>
                </a:solidFill>
              </a:rPr>
              <a:t>$2000 per caller </a:t>
            </a:r>
            <a:r>
              <a:rPr lang="en-US" b="1" u="sng" dirty="0">
                <a:solidFill>
                  <a:srgbClr val="FF0000"/>
                </a:solidFill>
              </a:rPr>
              <a:t>ends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at the end of this fiscal year (</a:t>
            </a:r>
            <a:r>
              <a:rPr lang="en-US" b="1" dirty="0"/>
              <a:t>June 30</a:t>
            </a:r>
            <a:r>
              <a:rPr lang="en-US" b="1" baseline="30000" dirty="0"/>
              <a:t>th</a:t>
            </a:r>
            <a:r>
              <a:rPr lang="en-US" b="1" dirty="0"/>
              <a:t> for CC</a:t>
            </a:r>
            <a:r>
              <a:rPr lang="en-US" dirty="0"/>
              <a:t>).  </a:t>
            </a:r>
            <a:r>
              <a:rPr lang="en-US" b="1" dirty="0"/>
              <a:t>Assistance will revert to prior levels</a:t>
            </a:r>
            <a:r>
              <a:rPr lang="en-US" dirty="0"/>
              <a:t>. 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Saint Patrick Parish notified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Saint Matthew Parish notified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1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162F-BE2F-46FB-9331-728BD234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Ministry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F322-EA60-4A11-85EE-71A7988B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 on Education Ministry: Laura Morris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CF85A-E3F1-4DF0-B31B-96C0C4D8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 Affairs Report: Annie Mason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Public Affairs activities/issues to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further update on Friends-Of-The-Poor/Run-Walk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5133</TotalTime>
  <Words>521</Words>
  <Application>Microsoft Office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St Faustina Conference Saint Vincent de Paul Society</vt:lpstr>
      <vt:lpstr>Agenda</vt:lpstr>
      <vt:lpstr>PowerPoint Presentation</vt:lpstr>
      <vt:lpstr>PowerPoint Presentation</vt:lpstr>
      <vt:lpstr>Spiritual Advisor’s Presentation</vt:lpstr>
      <vt:lpstr>Treasurer’s Report: Don Carlson</vt:lpstr>
      <vt:lpstr>Home Visitations</vt:lpstr>
      <vt:lpstr>Education Ministry Report</vt:lpstr>
      <vt:lpstr>Public Affairs Report: Annie Mason</vt:lpstr>
      <vt:lpstr>Friendly Visitations</vt:lpstr>
      <vt:lpstr>Secretary’s Report: Amy Whittaker</vt:lpstr>
      <vt:lpstr>New Business: open to all members</vt:lpstr>
      <vt:lpstr>Closing Prayer &amp; Spiritual Advice: Father Eversole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Faustina Conference Saint Vincent de Paul Society</dc:title>
  <dc:creator>David Scharett</dc:creator>
  <cp:lastModifiedBy>David Scharett</cp:lastModifiedBy>
  <cp:revision>140</cp:revision>
  <cp:lastPrinted>2021-05-15T11:37:02Z</cp:lastPrinted>
  <dcterms:created xsi:type="dcterms:W3CDTF">2021-02-01T16:50:23Z</dcterms:created>
  <dcterms:modified xsi:type="dcterms:W3CDTF">2021-05-15T11:44:48Z</dcterms:modified>
</cp:coreProperties>
</file>