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71" r:id="rId3"/>
    <p:sldId id="259" r:id="rId4"/>
    <p:sldId id="261" r:id="rId5"/>
    <p:sldId id="262" r:id="rId6"/>
    <p:sldId id="265" r:id="rId7"/>
    <p:sldId id="266" r:id="rId8"/>
    <p:sldId id="267" r:id="rId9"/>
    <p:sldId id="270" r:id="rId10"/>
    <p:sldId id="27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Scharett" initials="DS" lastIdx="1" clrIdx="0">
    <p:extLst>
      <p:ext uri="{19B8F6BF-5375-455C-9EA6-DF929625EA0E}">
        <p15:presenceInfo xmlns:p15="http://schemas.microsoft.com/office/powerpoint/2012/main" userId="a03ad894023a71d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90"/>
    <p:restoredTop sz="94694"/>
  </p:normalViewPr>
  <p:slideViewPr>
    <p:cSldViewPr snapToGrid="0" snapToObjects="1">
      <p:cViewPr varScale="1">
        <p:scale>
          <a:sx n="62" d="100"/>
          <a:sy n="62" d="100"/>
        </p:scale>
        <p:origin x="104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BB4E94-650D-5C4A-8C02-CC61DD17EEB6}" type="datetimeFigureOut">
              <a:rPr lang="en-US" smtClean="0"/>
              <a:t>12/1/2020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DD1079-5826-FF49-A9F1-DFA4BE96DABD}" type="slidenum">
              <a:rPr lang="en-US" smtClean="0"/>
              <a:t>‹#›</a:t>
            </a:fld>
            <a:endParaRPr lang="en-US"/>
          </a:p>
        </p:txBody>
      </p:sp>
    </p:spTree>
    <p:extLst>
      <p:ext uri="{BB962C8B-B14F-4D97-AF65-F5344CB8AC3E}">
        <p14:creationId xmlns:p14="http://schemas.microsoft.com/office/powerpoint/2010/main" val="4106615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DD1079-5826-FF49-A9F1-DFA4BE96DABD}" type="slidenum">
              <a:rPr lang="en-US" smtClean="0"/>
              <a:t>6</a:t>
            </a:fld>
            <a:endParaRPr lang="en-US"/>
          </a:p>
        </p:txBody>
      </p:sp>
    </p:spTree>
    <p:extLst>
      <p:ext uri="{BB962C8B-B14F-4D97-AF65-F5344CB8AC3E}">
        <p14:creationId xmlns:p14="http://schemas.microsoft.com/office/powerpoint/2010/main" val="327822745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BDE6-467F-9A46-AC1A-7CAECAF701DF}"/>
              </a:ext>
            </a:extLst>
          </p:cNvPr>
          <p:cNvSpPr>
            <a:spLocks noGrp="1"/>
          </p:cNvSpPr>
          <p:nvPr>
            <p:ph type="ctrTitle"/>
          </p:nvPr>
        </p:nvSpPr>
        <p:spPr>
          <a:xfrm>
            <a:off x="1524000" y="1122363"/>
            <a:ext cx="9144000" cy="2387600"/>
          </a:xfrm>
          <a:blipFill dpi="0" rotWithShape="1">
            <a:blip r:embed="rId2">
              <a:alphaModFix amt="35000"/>
              <a:extLst>
                <a:ext uri="{BEBA8EAE-BF5A-486C-A8C5-ECC9F3942E4B}">
                  <a14:imgProps xmlns:a14="http://schemas.microsoft.com/office/drawing/2010/main">
                    <a14:imgLayer r:embed="rId3">
                      <a14:imgEffect>
                        <a14:artisticPencilSketch/>
                      </a14:imgEffect>
                    </a14:imgLayer>
                  </a14:imgProps>
                </a:ext>
              </a:extLst>
            </a:blip>
            <a:srcRect/>
            <a:tile tx="0" ty="0" sx="100000" sy="100000" flip="none" algn="tl"/>
          </a:blipFill>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56E576-35AE-9D44-8AE5-20FF8F719919}"/>
              </a:ext>
            </a:extLst>
          </p:cNvPr>
          <p:cNvSpPr>
            <a:spLocks noGrp="1"/>
          </p:cNvSpPr>
          <p:nvPr>
            <p:ph type="subTitle" idx="1"/>
          </p:nvPr>
        </p:nvSpPr>
        <p:spPr>
          <a:xfrm>
            <a:off x="1524000" y="3602038"/>
            <a:ext cx="9144000" cy="1655762"/>
          </a:xfrm>
          <a:blipFill>
            <a:blip r:embed="rId2">
              <a:alphaModFix amt="35000"/>
              <a:extLst>
                <a:ext uri="{BEBA8EAE-BF5A-486C-A8C5-ECC9F3942E4B}">
                  <a14:imgProps xmlns:a14="http://schemas.microsoft.com/office/drawing/2010/main">
                    <a14:imgLayer r:embed="rId3">
                      <a14:imgEffect>
                        <a14:artisticPencilSketch/>
                      </a14:imgEffect>
                    </a14:imgLayer>
                  </a14:imgProps>
                </a:ext>
              </a:extLst>
            </a:blip>
            <a:tile tx="0" ty="0" sx="100000" sy="100000" flip="none" algn="tl"/>
          </a:blipFill>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B16C1B2-DCAB-5C47-9149-1955DD3E785B}"/>
              </a:ext>
            </a:extLst>
          </p:cNvPr>
          <p:cNvSpPr>
            <a:spLocks noGrp="1"/>
          </p:cNvSpPr>
          <p:nvPr>
            <p:ph type="dt" sz="half" idx="10"/>
          </p:nvPr>
        </p:nvSpPr>
        <p:spPr/>
        <p:txBody>
          <a:bodyPr/>
          <a:lstStyle/>
          <a:p>
            <a:fld id="{47F36892-B00C-F545-BC48-95E0BCDB7D02}" type="datetime1">
              <a:rPr lang="en-US" smtClean="0"/>
              <a:t>12/1/2020</a:t>
            </a:fld>
            <a:endParaRPr lang="en-US"/>
          </a:p>
        </p:txBody>
      </p:sp>
      <p:sp>
        <p:nvSpPr>
          <p:cNvPr id="5" name="Footer Placeholder 4">
            <a:extLst>
              <a:ext uri="{FF2B5EF4-FFF2-40B4-BE49-F238E27FC236}">
                <a16:creationId xmlns:a16="http://schemas.microsoft.com/office/drawing/2014/main" id="{F99B032B-91A8-004F-8F78-6605A295AD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BD6B18-B15C-8E47-847C-3B62A70D01F7}"/>
              </a:ext>
            </a:extLst>
          </p:cNvPr>
          <p:cNvSpPr>
            <a:spLocks noGrp="1"/>
          </p:cNvSpPr>
          <p:nvPr>
            <p:ph type="sldNum" sz="quarter" idx="12"/>
          </p:nvPr>
        </p:nvSpPr>
        <p:spPr/>
        <p:txBody>
          <a:bodyPr/>
          <a:lstStyle/>
          <a:p>
            <a:fld id="{585DCD69-9789-AE4C-8CB9-C928E3C3CC0E}" type="slidenum">
              <a:rPr lang="en-US" smtClean="0"/>
              <a:t>‹#›</a:t>
            </a:fld>
            <a:endParaRPr lang="en-US"/>
          </a:p>
        </p:txBody>
      </p:sp>
    </p:spTree>
    <p:extLst>
      <p:ext uri="{BB962C8B-B14F-4D97-AF65-F5344CB8AC3E}">
        <p14:creationId xmlns:p14="http://schemas.microsoft.com/office/powerpoint/2010/main" val="367072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502F6-4ECC-5349-AD5E-11B2E6B36F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6A9F7D-616C-2541-BCBA-07D445F309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EFF186-DEAC-234E-B447-E0310B0A5B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76D2E4-BB49-FB42-B01B-0905C98065CF}"/>
              </a:ext>
            </a:extLst>
          </p:cNvPr>
          <p:cNvSpPr>
            <a:spLocks noGrp="1"/>
          </p:cNvSpPr>
          <p:nvPr>
            <p:ph type="dt" sz="half" idx="10"/>
          </p:nvPr>
        </p:nvSpPr>
        <p:spPr/>
        <p:txBody>
          <a:bodyPr/>
          <a:lstStyle/>
          <a:p>
            <a:fld id="{DE07814B-2D11-F840-B0EF-5618E0182045}" type="datetime1">
              <a:rPr lang="en-US" smtClean="0"/>
              <a:t>12/1/2020</a:t>
            </a:fld>
            <a:endParaRPr lang="en-US"/>
          </a:p>
        </p:txBody>
      </p:sp>
      <p:sp>
        <p:nvSpPr>
          <p:cNvPr id="6" name="Footer Placeholder 5">
            <a:extLst>
              <a:ext uri="{FF2B5EF4-FFF2-40B4-BE49-F238E27FC236}">
                <a16:creationId xmlns:a16="http://schemas.microsoft.com/office/drawing/2014/main" id="{71891F0E-1126-FC40-8816-520D564137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828DC0-9748-314C-A380-B05F7579FF01}"/>
              </a:ext>
            </a:extLst>
          </p:cNvPr>
          <p:cNvSpPr>
            <a:spLocks noGrp="1"/>
          </p:cNvSpPr>
          <p:nvPr>
            <p:ph type="sldNum" sz="quarter" idx="12"/>
          </p:nvPr>
        </p:nvSpPr>
        <p:spPr/>
        <p:txBody>
          <a:bodyPr/>
          <a:lstStyle/>
          <a:p>
            <a:fld id="{585DCD69-9789-AE4C-8CB9-C928E3C3CC0E}" type="slidenum">
              <a:rPr lang="en-US" smtClean="0"/>
              <a:t>‹#›</a:t>
            </a:fld>
            <a:endParaRPr lang="en-US"/>
          </a:p>
        </p:txBody>
      </p:sp>
    </p:spTree>
    <p:extLst>
      <p:ext uri="{BB962C8B-B14F-4D97-AF65-F5344CB8AC3E}">
        <p14:creationId xmlns:p14="http://schemas.microsoft.com/office/powerpoint/2010/main" val="1892159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2E44E-3619-3743-9F41-A5C8DD9A06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437A85-8CD1-DF4A-BF56-B8E03BFB86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65373F-22AB-834D-88F6-39D2B9C9BD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90F7FB-66D7-B544-BAE2-44043C197231}"/>
              </a:ext>
            </a:extLst>
          </p:cNvPr>
          <p:cNvSpPr>
            <a:spLocks noGrp="1"/>
          </p:cNvSpPr>
          <p:nvPr>
            <p:ph type="dt" sz="half" idx="10"/>
          </p:nvPr>
        </p:nvSpPr>
        <p:spPr/>
        <p:txBody>
          <a:bodyPr/>
          <a:lstStyle/>
          <a:p>
            <a:fld id="{95B84BB3-F212-D945-827C-A7B26FBAF2EC}" type="datetime1">
              <a:rPr lang="en-US" smtClean="0"/>
              <a:t>12/1/2020</a:t>
            </a:fld>
            <a:endParaRPr lang="en-US"/>
          </a:p>
        </p:txBody>
      </p:sp>
      <p:sp>
        <p:nvSpPr>
          <p:cNvPr id="6" name="Footer Placeholder 5">
            <a:extLst>
              <a:ext uri="{FF2B5EF4-FFF2-40B4-BE49-F238E27FC236}">
                <a16:creationId xmlns:a16="http://schemas.microsoft.com/office/drawing/2014/main" id="{B759195D-C797-9046-AAB3-8CB7E67B3D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017CCA-DA1D-2A4B-A02C-3B01E979734B}"/>
              </a:ext>
            </a:extLst>
          </p:cNvPr>
          <p:cNvSpPr>
            <a:spLocks noGrp="1"/>
          </p:cNvSpPr>
          <p:nvPr>
            <p:ph type="sldNum" sz="quarter" idx="12"/>
          </p:nvPr>
        </p:nvSpPr>
        <p:spPr/>
        <p:txBody>
          <a:bodyPr/>
          <a:lstStyle/>
          <a:p>
            <a:fld id="{585DCD69-9789-AE4C-8CB9-C928E3C3CC0E}" type="slidenum">
              <a:rPr lang="en-US" smtClean="0"/>
              <a:t>‹#›</a:t>
            </a:fld>
            <a:endParaRPr lang="en-US"/>
          </a:p>
        </p:txBody>
      </p:sp>
    </p:spTree>
    <p:extLst>
      <p:ext uri="{BB962C8B-B14F-4D97-AF65-F5344CB8AC3E}">
        <p14:creationId xmlns:p14="http://schemas.microsoft.com/office/powerpoint/2010/main" val="3996609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D746D-BDEC-4847-BA65-4117A905A4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2C8B3E-1E74-5A4F-9E72-1B9748BA6E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4E7346-E43D-3F4D-B279-3F7C16CABFF6}"/>
              </a:ext>
            </a:extLst>
          </p:cNvPr>
          <p:cNvSpPr>
            <a:spLocks noGrp="1"/>
          </p:cNvSpPr>
          <p:nvPr>
            <p:ph type="dt" sz="half" idx="10"/>
          </p:nvPr>
        </p:nvSpPr>
        <p:spPr/>
        <p:txBody>
          <a:bodyPr/>
          <a:lstStyle/>
          <a:p>
            <a:fld id="{47EF9427-95E1-4449-B81C-D93BCBCF7A4B}" type="datetime1">
              <a:rPr lang="en-US" smtClean="0"/>
              <a:t>12/1/2020</a:t>
            </a:fld>
            <a:endParaRPr lang="en-US"/>
          </a:p>
        </p:txBody>
      </p:sp>
      <p:sp>
        <p:nvSpPr>
          <p:cNvPr id="5" name="Footer Placeholder 4">
            <a:extLst>
              <a:ext uri="{FF2B5EF4-FFF2-40B4-BE49-F238E27FC236}">
                <a16:creationId xmlns:a16="http://schemas.microsoft.com/office/drawing/2014/main" id="{E365379E-AF34-7E4F-A562-E67C292C73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0CC9EF-9B60-F64A-A0F9-9AD39BC47038}"/>
              </a:ext>
            </a:extLst>
          </p:cNvPr>
          <p:cNvSpPr>
            <a:spLocks noGrp="1"/>
          </p:cNvSpPr>
          <p:nvPr>
            <p:ph type="sldNum" sz="quarter" idx="12"/>
          </p:nvPr>
        </p:nvSpPr>
        <p:spPr/>
        <p:txBody>
          <a:bodyPr/>
          <a:lstStyle/>
          <a:p>
            <a:fld id="{585DCD69-9789-AE4C-8CB9-C928E3C3CC0E}" type="slidenum">
              <a:rPr lang="en-US" smtClean="0"/>
              <a:t>‹#›</a:t>
            </a:fld>
            <a:endParaRPr lang="en-US"/>
          </a:p>
        </p:txBody>
      </p:sp>
    </p:spTree>
    <p:extLst>
      <p:ext uri="{BB962C8B-B14F-4D97-AF65-F5344CB8AC3E}">
        <p14:creationId xmlns:p14="http://schemas.microsoft.com/office/powerpoint/2010/main" val="3131768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E49FE8-A03A-9349-BFD5-208A23A6FC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F6DFEA-9B34-6E4C-97DE-95170AC3B8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A4DE7A-E7B8-794B-93BF-B5DA0C506FB1}"/>
              </a:ext>
            </a:extLst>
          </p:cNvPr>
          <p:cNvSpPr>
            <a:spLocks noGrp="1"/>
          </p:cNvSpPr>
          <p:nvPr>
            <p:ph type="dt" sz="half" idx="10"/>
          </p:nvPr>
        </p:nvSpPr>
        <p:spPr/>
        <p:txBody>
          <a:bodyPr/>
          <a:lstStyle/>
          <a:p>
            <a:fld id="{0F4513F8-FB10-9241-B8A7-758E4732B5F1}" type="datetime1">
              <a:rPr lang="en-US" smtClean="0"/>
              <a:t>12/1/2020</a:t>
            </a:fld>
            <a:endParaRPr lang="en-US"/>
          </a:p>
        </p:txBody>
      </p:sp>
      <p:sp>
        <p:nvSpPr>
          <p:cNvPr id="5" name="Footer Placeholder 4">
            <a:extLst>
              <a:ext uri="{FF2B5EF4-FFF2-40B4-BE49-F238E27FC236}">
                <a16:creationId xmlns:a16="http://schemas.microsoft.com/office/drawing/2014/main" id="{026C3AC5-7DA6-AC4F-A6D5-35C015C8C5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2D0032-CC7B-1347-8617-67120BBDFB7F}"/>
              </a:ext>
            </a:extLst>
          </p:cNvPr>
          <p:cNvSpPr>
            <a:spLocks noGrp="1"/>
          </p:cNvSpPr>
          <p:nvPr>
            <p:ph type="sldNum" sz="quarter" idx="12"/>
          </p:nvPr>
        </p:nvSpPr>
        <p:spPr/>
        <p:txBody>
          <a:bodyPr/>
          <a:lstStyle/>
          <a:p>
            <a:fld id="{585DCD69-9789-AE4C-8CB9-C928E3C3CC0E}" type="slidenum">
              <a:rPr lang="en-US" smtClean="0"/>
              <a:t>‹#›</a:t>
            </a:fld>
            <a:endParaRPr lang="en-US"/>
          </a:p>
        </p:txBody>
      </p:sp>
    </p:spTree>
    <p:extLst>
      <p:ext uri="{BB962C8B-B14F-4D97-AF65-F5344CB8AC3E}">
        <p14:creationId xmlns:p14="http://schemas.microsoft.com/office/powerpoint/2010/main" val="2949486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201F5-64E4-174D-9BB5-4D660F2730C5}"/>
              </a:ext>
            </a:extLst>
          </p:cNvPr>
          <p:cNvSpPr>
            <a:spLocks noGrp="1"/>
          </p:cNvSpPr>
          <p:nvPr>
            <p:ph type="title"/>
          </p:nvPr>
        </p:nvSpPr>
        <p:spPr>
          <a:xfrm>
            <a:off x="853440" y="389072"/>
            <a:ext cx="10500360" cy="1240945"/>
          </a:xfrm>
          <a:blipFill>
            <a:blip r:embed="rId2">
              <a:alphaModFix amt="21000"/>
              <a:extLst>
                <a:ext uri="{BEBA8EAE-BF5A-486C-A8C5-ECC9F3942E4B}">
                  <a14:imgProps xmlns:a14="http://schemas.microsoft.com/office/drawing/2010/main">
                    <a14:imgLayer r:embed="rId3">
                      <a14:imgEffect>
                        <a14:artisticPencilSketch/>
                      </a14:imgEffect>
                    </a14:imgLayer>
                  </a14:imgProps>
                </a:ext>
              </a:extLst>
            </a:blip>
            <a:tile tx="0" ty="0" sx="100000" sy="100000" flip="none" algn="tl"/>
          </a:blipFill>
        </p:spPr>
        <p:txBody>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F7063C39-3EF8-3443-A514-4B745D1BD0AA}"/>
              </a:ext>
            </a:extLst>
          </p:cNvPr>
          <p:cNvSpPr>
            <a:spLocks noGrp="1"/>
          </p:cNvSpPr>
          <p:nvPr>
            <p:ph idx="1"/>
          </p:nvPr>
        </p:nvSpPr>
        <p:spPr>
          <a:xfrm>
            <a:off x="838200" y="1635428"/>
            <a:ext cx="10515600" cy="4300855"/>
          </a:xfrm>
          <a:blipFill dpi="0" rotWithShape="1">
            <a:blip r:embed="rId2">
              <a:alphaModFix amt="30000"/>
              <a:extLst>
                <a:ext uri="{BEBA8EAE-BF5A-486C-A8C5-ECC9F3942E4B}">
                  <a14:imgProps xmlns:a14="http://schemas.microsoft.com/office/drawing/2010/main">
                    <a14:imgLayer r:embed="rId3">
                      <a14:imgEffect>
                        <a14:artisticPencilSketch/>
                      </a14:imgEffect>
                    </a14:imgLayer>
                  </a14:imgProps>
                </a:ext>
              </a:extLst>
            </a:blip>
            <a:srcRect/>
            <a:tile tx="0" ty="0" sx="100000" sy="100000" flip="none" algn="tl"/>
          </a:blipFill>
        </p:spPr>
        <p:txBody>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ACE3F5B-CB97-604A-9DC1-15959AB617C6}"/>
              </a:ext>
            </a:extLst>
          </p:cNvPr>
          <p:cNvSpPr>
            <a:spLocks noGrp="1"/>
          </p:cNvSpPr>
          <p:nvPr>
            <p:ph type="dt" sz="half" idx="10"/>
          </p:nvPr>
        </p:nvSpPr>
        <p:spPr/>
        <p:txBody>
          <a:bodyPr/>
          <a:lstStyle/>
          <a:p>
            <a:fld id="{E71BC226-3513-494C-9C42-E7B9278E3EB2}" type="datetime1">
              <a:rPr lang="en-US" smtClean="0"/>
              <a:t>12/1/2020</a:t>
            </a:fld>
            <a:endParaRPr lang="en-US"/>
          </a:p>
        </p:txBody>
      </p:sp>
      <p:sp>
        <p:nvSpPr>
          <p:cNvPr id="5" name="Footer Placeholder 4">
            <a:extLst>
              <a:ext uri="{FF2B5EF4-FFF2-40B4-BE49-F238E27FC236}">
                <a16:creationId xmlns:a16="http://schemas.microsoft.com/office/drawing/2014/main" id="{8A8C4672-DBD0-4143-938A-760263A406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86C65B-6AF3-7C43-B386-AC8F7B0A0058}"/>
              </a:ext>
            </a:extLst>
          </p:cNvPr>
          <p:cNvSpPr>
            <a:spLocks noGrp="1"/>
          </p:cNvSpPr>
          <p:nvPr>
            <p:ph type="sldNum" sz="quarter" idx="12"/>
          </p:nvPr>
        </p:nvSpPr>
        <p:spPr/>
        <p:txBody>
          <a:bodyPr/>
          <a:lstStyle/>
          <a:p>
            <a:fld id="{585DCD69-9789-AE4C-8CB9-C928E3C3CC0E}" type="slidenum">
              <a:rPr lang="en-US" smtClean="0"/>
              <a:t>‹#›</a:t>
            </a:fld>
            <a:endParaRPr lang="en-US"/>
          </a:p>
        </p:txBody>
      </p:sp>
    </p:spTree>
    <p:extLst>
      <p:ext uri="{BB962C8B-B14F-4D97-AF65-F5344CB8AC3E}">
        <p14:creationId xmlns:p14="http://schemas.microsoft.com/office/powerpoint/2010/main" val="3572660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06B3-77EE-5542-A587-19E90CA0D6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183A39-5700-294D-B5CD-A47C1518439B}"/>
              </a:ext>
            </a:extLst>
          </p:cNvPr>
          <p:cNvSpPr>
            <a:spLocks noGrp="1"/>
          </p:cNvSpPr>
          <p:nvPr>
            <p:ph type="dt" sz="half" idx="10"/>
          </p:nvPr>
        </p:nvSpPr>
        <p:spPr/>
        <p:txBody>
          <a:bodyPr/>
          <a:lstStyle/>
          <a:p>
            <a:fld id="{8BAD8101-8154-E049-9E59-D0B53B6B2052}" type="datetime1">
              <a:rPr lang="en-US" smtClean="0"/>
              <a:t>12/1/2020</a:t>
            </a:fld>
            <a:endParaRPr lang="en-US"/>
          </a:p>
        </p:txBody>
      </p:sp>
      <p:sp>
        <p:nvSpPr>
          <p:cNvPr id="4" name="Footer Placeholder 3">
            <a:extLst>
              <a:ext uri="{FF2B5EF4-FFF2-40B4-BE49-F238E27FC236}">
                <a16:creationId xmlns:a16="http://schemas.microsoft.com/office/drawing/2014/main" id="{D5233641-69D9-A64E-9E3F-EF46B2B5C78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D4E018-E8C6-2B42-9420-F97621AB9EDC}"/>
              </a:ext>
            </a:extLst>
          </p:cNvPr>
          <p:cNvSpPr>
            <a:spLocks noGrp="1"/>
          </p:cNvSpPr>
          <p:nvPr>
            <p:ph type="sldNum" sz="quarter" idx="12"/>
          </p:nvPr>
        </p:nvSpPr>
        <p:spPr/>
        <p:txBody>
          <a:bodyPr/>
          <a:lstStyle/>
          <a:p>
            <a:fld id="{585DCD69-9789-AE4C-8CB9-C928E3C3CC0E}" type="slidenum">
              <a:rPr lang="en-US" smtClean="0"/>
              <a:t>‹#›</a:t>
            </a:fld>
            <a:endParaRPr lang="en-US"/>
          </a:p>
        </p:txBody>
      </p:sp>
    </p:spTree>
    <p:extLst>
      <p:ext uri="{BB962C8B-B14F-4D97-AF65-F5344CB8AC3E}">
        <p14:creationId xmlns:p14="http://schemas.microsoft.com/office/powerpoint/2010/main" val="2812866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8610-FFB8-9B41-AF53-D80B9EB76E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5DB1F2-74F2-A04D-B5B3-33F3D74FD8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2BE645-154B-094F-B85E-E4AC4733AF42}"/>
              </a:ext>
            </a:extLst>
          </p:cNvPr>
          <p:cNvSpPr>
            <a:spLocks noGrp="1"/>
          </p:cNvSpPr>
          <p:nvPr>
            <p:ph type="dt" sz="half" idx="10"/>
          </p:nvPr>
        </p:nvSpPr>
        <p:spPr/>
        <p:txBody>
          <a:bodyPr/>
          <a:lstStyle/>
          <a:p>
            <a:fld id="{1D3E4246-D76F-084D-8735-09567648C0A0}" type="datetime1">
              <a:rPr lang="en-US" smtClean="0"/>
              <a:t>12/1/2020</a:t>
            </a:fld>
            <a:endParaRPr lang="en-US"/>
          </a:p>
        </p:txBody>
      </p:sp>
      <p:sp>
        <p:nvSpPr>
          <p:cNvPr id="5" name="Footer Placeholder 4">
            <a:extLst>
              <a:ext uri="{FF2B5EF4-FFF2-40B4-BE49-F238E27FC236}">
                <a16:creationId xmlns:a16="http://schemas.microsoft.com/office/drawing/2014/main" id="{7558DF81-DAFB-7B45-A869-B9B2E8598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452B77-B497-5249-9BC6-ED6F514FE7B1}"/>
              </a:ext>
            </a:extLst>
          </p:cNvPr>
          <p:cNvSpPr>
            <a:spLocks noGrp="1"/>
          </p:cNvSpPr>
          <p:nvPr>
            <p:ph type="sldNum" sz="quarter" idx="12"/>
          </p:nvPr>
        </p:nvSpPr>
        <p:spPr/>
        <p:txBody>
          <a:bodyPr/>
          <a:lstStyle/>
          <a:p>
            <a:fld id="{585DCD69-9789-AE4C-8CB9-C928E3C3CC0E}" type="slidenum">
              <a:rPr lang="en-US" smtClean="0"/>
              <a:t>‹#›</a:t>
            </a:fld>
            <a:endParaRPr lang="en-US"/>
          </a:p>
        </p:txBody>
      </p:sp>
    </p:spTree>
    <p:extLst>
      <p:ext uri="{BB962C8B-B14F-4D97-AF65-F5344CB8AC3E}">
        <p14:creationId xmlns:p14="http://schemas.microsoft.com/office/powerpoint/2010/main" val="2224143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2EFDD-54F9-8044-ABA2-6A3A74C784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AC5EB9-9603-D94D-AA50-9BAD187480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4F5DFC-9C4B-344D-8074-9F6F297860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B7A269-1FD2-094A-B044-C054631A8A38}"/>
              </a:ext>
            </a:extLst>
          </p:cNvPr>
          <p:cNvSpPr>
            <a:spLocks noGrp="1"/>
          </p:cNvSpPr>
          <p:nvPr>
            <p:ph type="dt" sz="half" idx="10"/>
          </p:nvPr>
        </p:nvSpPr>
        <p:spPr/>
        <p:txBody>
          <a:bodyPr/>
          <a:lstStyle/>
          <a:p>
            <a:fld id="{5443A90B-52BA-8742-9FD3-6610B7E6C274}" type="datetime1">
              <a:rPr lang="en-US" smtClean="0"/>
              <a:t>12/1/2020</a:t>
            </a:fld>
            <a:endParaRPr lang="en-US"/>
          </a:p>
        </p:txBody>
      </p:sp>
      <p:sp>
        <p:nvSpPr>
          <p:cNvPr id="6" name="Footer Placeholder 5">
            <a:extLst>
              <a:ext uri="{FF2B5EF4-FFF2-40B4-BE49-F238E27FC236}">
                <a16:creationId xmlns:a16="http://schemas.microsoft.com/office/drawing/2014/main" id="{B01CBF6A-2334-9544-B41D-3A7534468D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6AF01F-E9EF-1F40-A537-EB56F14C8E01}"/>
              </a:ext>
            </a:extLst>
          </p:cNvPr>
          <p:cNvSpPr>
            <a:spLocks noGrp="1"/>
          </p:cNvSpPr>
          <p:nvPr>
            <p:ph type="sldNum" sz="quarter" idx="12"/>
          </p:nvPr>
        </p:nvSpPr>
        <p:spPr/>
        <p:txBody>
          <a:bodyPr/>
          <a:lstStyle/>
          <a:p>
            <a:fld id="{585DCD69-9789-AE4C-8CB9-C928E3C3CC0E}" type="slidenum">
              <a:rPr lang="en-US" smtClean="0"/>
              <a:t>‹#›</a:t>
            </a:fld>
            <a:endParaRPr lang="en-US"/>
          </a:p>
        </p:txBody>
      </p:sp>
    </p:spTree>
    <p:extLst>
      <p:ext uri="{BB962C8B-B14F-4D97-AF65-F5344CB8AC3E}">
        <p14:creationId xmlns:p14="http://schemas.microsoft.com/office/powerpoint/2010/main" val="2704330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D3DE1-87E4-024B-9CF2-73615CC012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59DB68-11EF-EC4F-BCB6-613CB673DD67}"/>
              </a:ext>
            </a:extLst>
          </p:cNvPr>
          <p:cNvSpPr>
            <a:spLocks noGrp="1"/>
          </p:cNvSpPr>
          <p:nvPr>
            <p:ph type="body" idx="1"/>
          </p:nvPr>
        </p:nvSpPr>
        <p:spPr>
          <a:xfrm>
            <a:off x="839788" y="1681163"/>
            <a:ext cx="105124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64A8D1-C520-D640-B960-6460343A7F0F}"/>
              </a:ext>
            </a:extLst>
          </p:cNvPr>
          <p:cNvSpPr>
            <a:spLocks noGrp="1"/>
          </p:cNvSpPr>
          <p:nvPr>
            <p:ph sz="half" idx="2"/>
          </p:nvPr>
        </p:nvSpPr>
        <p:spPr>
          <a:xfrm>
            <a:off x="839788" y="2505075"/>
            <a:ext cx="747912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a:extLst>
              <a:ext uri="{FF2B5EF4-FFF2-40B4-BE49-F238E27FC236}">
                <a16:creationId xmlns:a16="http://schemas.microsoft.com/office/drawing/2014/main" id="{3D39B60D-8673-B948-AE34-3173A6E7A0DA}"/>
              </a:ext>
            </a:extLst>
          </p:cNvPr>
          <p:cNvSpPr>
            <a:spLocks noGrp="1"/>
          </p:cNvSpPr>
          <p:nvPr>
            <p:ph sz="quarter" idx="4"/>
          </p:nvPr>
        </p:nvSpPr>
        <p:spPr>
          <a:xfrm>
            <a:off x="8322086" y="2505075"/>
            <a:ext cx="30333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C48A8D-F0B9-F345-8F2D-368414A6951B}"/>
              </a:ext>
            </a:extLst>
          </p:cNvPr>
          <p:cNvSpPr>
            <a:spLocks noGrp="1"/>
          </p:cNvSpPr>
          <p:nvPr>
            <p:ph type="dt" sz="half" idx="10"/>
          </p:nvPr>
        </p:nvSpPr>
        <p:spPr/>
        <p:txBody>
          <a:bodyPr/>
          <a:lstStyle/>
          <a:p>
            <a:fld id="{AFB2D674-056A-AF4D-AFFA-5C5963E05996}" type="datetime1">
              <a:rPr lang="en-US" smtClean="0"/>
              <a:t>12/1/2020</a:t>
            </a:fld>
            <a:endParaRPr lang="en-US"/>
          </a:p>
        </p:txBody>
      </p:sp>
      <p:sp>
        <p:nvSpPr>
          <p:cNvPr id="8" name="Footer Placeholder 7">
            <a:extLst>
              <a:ext uri="{FF2B5EF4-FFF2-40B4-BE49-F238E27FC236}">
                <a16:creationId xmlns:a16="http://schemas.microsoft.com/office/drawing/2014/main" id="{5F95813C-F54B-CB44-A516-915621310E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97A107-2F65-D446-9552-9C23916CB9A7}"/>
              </a:ext>
            </a:extLst>
          </p:cNvPr>
          <p:cNvSpPr>
            <a:spLocks noGrp="1"/>
          </p:cNvSpPr>
          <p:nvPr>
            <p:ph type="sldNum" sz="quarter" idx="12"/>
          </p:nvPr>
        </p:nvSpPr>
        <p:spPr/>
        <p:txBody>
          <a:bodyPr/>
          <a:lstStyle/>
          <a:p>
            <a:fld id="{585DCD69-9789-AE4C-8CB9-C928E3C3CC0E}" type="slidenum">
              <a:rPr lang="en-US" smtClean="0"/>
              <a:t>‹#›</a:t>
            </a:fld>
            <a:endParaRPr lang="en-US"/>
          </a:p>
        </p:txBody>
      </p:sp>
    </p:spTree>
    <p:extLst>
      <p:ext uri="{BB962C8B-B14F-4D97-AF65-F5344CB8AC3E}">
        <p14:creationId xmlns:p14="http://schemas.microsoft.com/office/powerpoint/2010/main" val="1052611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7346B-C4A4-3C44-B1EF-6F2DE3DDC3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ACEED1D-B578-934E-9F85-0376D60A770D}"/>
              </a:ext>
            </a:extLst>
          </p:cNvPr>
          <p:cNvSpPr>
            <a:spLocks noGrp="1"/>
          </p:cNvSpPr>
          <p:nvPr>
            <p:ph type="dt" sz="half" idx="10"/>
          </p:nvPr>
        </p:nvSpPr>
        <p:spPr/>
        <p:txBody>
          <a:bodyPr/>
          <a:lstStyle/>
          <a:p>
            <a:fld id="{6339DF4B-7364-3C47-A740-F546B4AA1664}" type="datetime1">
              <a:rPr lang="en-US" smtClean="0"/>
              <a:t>12/1/2020</a:t>
            </a:fld>
            <a:endParaRPr lang="en-US"/>
          </a:p>
        </p:txBody>
      </p:sp>
      <p:sp>
        <p:nvSpPr>
          <p:cNvPr id="4" name="Footer Placeholder 3">
            <a:extLst>
              <a:ext uri="{FF2B5EF4-FFF2-40B4-BE49-F238E27FC236}">
                <a16:creationId xmlns:a16="http://schemas.microsoft.com/office/drawing/2014/main" id="{B1EDA926-CDBA-4544-883C-77B0211FFC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F226DA-9EBE-1747-ABAA-F1F2041EB76F}"/>
              </a:ext>
            </a:extLst>
          </p:cNvPr>
          <p:cNvSpPr>
            <a:spLocks noGrp="1"/>
          </p:cNvSpPr>
          <p:nvPr>
            <p:ph type="sldNum" sz="quarter" idx="12"/>
          </p:nvPr>
        </p:nvSpPr>
        <p:spPr/>
        <p:txBody>
          <a:bodyPr/>
          <a:lstStyle/>
          <a:p>
            <a:fld id="{585DCD69-9789-AE4C-8CB9-C928E3C3CC0E}" type="slidenum">
              <a:rPr lang="en-US" smtClean="0"/>
              <a:t>‹#›</a:t>
            </a:fld>
            <a:endParaRPr lang="en-US"/>
          </a:p>
        </p:txBody>
      </p:sp>
    </p:spTree>
    <p:extLst>
      <p:ext uri="{BB962C8B-B14F-4D97-AF65-F5344CB8AC3E}">
        <p14:creationId xmlns:p14="http://schemas.microsoft.com/office/powerpoint/2010/main" val="867170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5C324-1552-B444-8AE4-CE459D63A2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8FDFE6-8E19-7944-9110-B248D9D8D08E}"/>
              </a:ext>
            </a:extLst>
          </p:cNvPr>
          <p:cNvSpPr>
            <a:spLocks noGrp="1"/>
          </p:cNvSpPr>
          <p:nvPr>
            <p:ph type="dt" sz="half" idx="10"/>
          </p:nvPr>
        </p:nvSpPr>
        <p:spPr/>
        <p:txBody>
          <a:bodyPr/>
          <a:lstStyle/>
          <a:p>
            <a:fld id="{F695CDB2-851A-534B-A439-43160B6D9F92}" type="datetime1">
              <a:rPr lang="en-US" smtClean="0"/>
              <a:t>12/1/2020</a:t>
            </a:fld>
            <a:endParaRPr lang="en-US"/>
          </a:p>
        </p:txBody>
      </p:sp>
      <p:sp>
        <p:nvSpPr>
          <p:cNvPr id="4" name="Footer Placeholder 3">
            <a:extLst>
              <a:ext uri="{FF2B5EF4-FFF2-40B4-BE49-F238E27FC236}">
                <a16:creationId xmlns:a16="http://schemas.microsoft.com/office/drawing/2014/main" id="{201B106E-B377-114B-907E-5B57F786FD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95EDB0-3E53-3543-8F90-FCA6E6052DC0}"/>
              </a:ext>
            </a:extLst>
          </p:cNvPr>
          <p:cNvSpPr>
            <a:spLocks noGrp="1"/>
          </p:cNvSpPr>
          <p:nvPr>
            <p:ph type="sldNum" sz="quarter" idx="12"/>
          </p:nvPr>
        </p:nvSpPr>
        <p:spPr/>
        <p:txBody>
          <a:bodyPr/>
          <a:lstStyle/>
          <a:p>
            <a:fld id="{585DCD69-9789-AE4C-8CB9-C928E3C3CC0E}" type="slidenum">
              <a:rPr lang="en-US" smtClean="0"/>
              <a:t>‹#›</a:t>
            </a:fld>
            <a:endParaRPr lang="en-US"/>
          </a:p>
        </p:txBody>
      </p:sp>
    </p:spTree>
    <p:extLst>
      <p:ext uri="{BB962C8B-B14F-4D97-AF65-F5344CB8AC3E}">
        <p14:creationId xmlns:p14="http://schemas.microsoft.com/office/powerpoint/2010/main" val="2547813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C619ED-11D4-D045-A684-2B9554C97AF0}"/>
              </a:ext>
            </a:extLst>
          </p:cNvPr>
          <p:cNvSpPr>
            <a:spLocks noGrp="1"/>
          </p:cNvSpPr>
          <p:nvPr>
            <p:ph type="dt" sz="half" idx="10"/>
          </p:nvPr>
        </p:nvSpPr>
        <p:spPr/>
        <p:txBody>
          <a:bodyPr/>
          <a:lstStyle/>
          <a:p>
            <a:fld id="{16DE9EDA-279D-874A-A512-37FB19F0169C}" type="datetime1">
              <a:rPr lang="en-US" smtClean="0"/>
              <a:t>12/1/2020</a:t>
            </a:fld>
            <a:endParaRPr lang="en-US"/>
          </a:p>
        </p:txBody>
      </p:sp>
      <p:sp>
        <p:nvSpPr>
          <p:cNvPr id="3" name="Footer Placeholder 2">
            <a:extLst>
              <a:ext uri="{FF2B5EF4-FFF2-40B4-BE49-F238E27FC236}">
                <a16:creationId xmlns:a16="http://schemas.microsoft.com/office/drawing/2014/main" id="{BB61DFDD-3EDC-154E-B004-3C99834D36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30DB0C-F53B-764E-BCDF-AA05AF70377B}"/>
              </a:ext>
            </a:extLst>
          </p:cNvPr>
          <p:cNvSpPr>
            <a:spLocks noGrp="1"/>
          </p:cNvSpPr>
          <p:nvPr>
            <p:ph type="sldNum" sz="quarter" idx="12"/>
          </p:nvPr>
        </p:nvSpPr>
        <p:spPr/>
        <p:txBody>
          <a:bodyPr/>
          <a:lstStyle/>
          <a:p>
            <a:fld id="{585DCD69-9789-AE4C-8CB9-C928E3C3CC0E}" type="slidenum">
              <a:rPr lang="en-US" smtClean="0"/>
              <a:t>‹#›</a:t>
            </a:fld>
            <a:endParaRPr lang="en-US"/>
          </a:p>
        </p:txBody>
      </p:sp>
    </p:spTree>
    <p:extLst>
      <p:ext uri="{BB962C8B-B14F-4D97-AF65-F5344CB8AC3E}">
        <p14:creationId xmlns:p14="http://schemas.microsoft.com/office/powerpoint/2010/main" val="3220036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microsoft.com/office/2007/relationships/hdphoto" Target="../media/hdphoto1.wdp"/><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alphaModFix amt="35000"/>
            <a:lum/>
          </a:blip>
          <a:srcRect/>
          <a:stretch>
            <a:fillRect l="4000" t="4000" r="4000" b="2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C0A9AE-F347-5142-95BE-B4D322CB4F75}"/>
              </a:ext>
            </a:extLst>
          </p:cNvPr>
          <p:cNvSpPr>
            <a:spLocks noGrp="1"/>
          </p:cNvSpPr>
          <p:nvPr>
            <p:ph type="title"/>
          </p:nvPr>
        </p:nvSpPr>
        <p:spPr>
          <a:xfrm>
            <a:off x="853440" y="389072"/>
            <a:ext cx="1050036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1D2508B-58B7-3D4D-B898-17EFD2D1479B}"/>
              </a:ext>
            </a:extLst>
          </p:cNvPr>
          <p:cNvSpPr>
            <a:spLocks noGrp="1"/>
          </p:cNvSpPr>
          <p:nvPr>
            <p:ph type="body" idx="1"/>
          </p:nvPr>
        </p:nvSpPr>
        <p:spPr>
          <a:xfrm>
            <a:off x="838200" y="2420620"/>
            <a:ext cx="10515600" cy="4300855"/>
          </a:xfrm>
          <a:prstGeom prst="rect">
            <a:avLst/>
          </a:prstGeom>
          <a:blipFill dpi="0" rotWithShape="1">
            <a:blip r:embed="rId16">
              <a:alphaModFix amt="35000"/>
              <a:extLst>
                <a:ext uri="{BEBA8EAE-BF5A-486C-A8C5-ECC9F3942E4B}">
                  <a14:imgProps xmlns:a14="http://schemas.microsoft.com/office/drawing/2010/main">
                    <a14:imgLayer r:embed="rId17">
                      <a14:imgEffect>
                        <a14:artisticPencilSketch/>
                      </a14:imgEffect>
                    </a14:imgLayer>
                  </a14:imgProps>
                </a:ext>
              </a:extLst>
            </a:blip>
            <a:srcRect/>
            <a:tile tx="0" ty="0" sx="100000" sy="100000" flip="none" algn="tl"/>
          </a:blipFill>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9287B06-DEED-2D4E-91C9-2E57B54097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0714C-3A2D-5E4F-8B89-2E4902DD5D76}" type="datetime1">
              <a:rPr lang="en-US" smtClean="0"/>
              <a:t>12/1/2020</a:t>
            </a:fld>
            <a:endParaRPr lang="en-US"/>
          </a:p>
        </p:txBody>
      </p:sp>
      <p:sp>
        <p:nvSpPr>
          <p:cNvPr id="5" name="Footer Placeholder 4">
            <a:extLst>
              <a:ext uri="{FF2B5EF4-FFF2-40B4-BE49-F238E27FC236}">
                <a16:creationId xmlns:a16="http://schemas.microsoft.com/office/drawing/2014/main" id="{D1B20BB7-2EB5-3A41-AFFE-1F22081718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BD9E74-D150-4840-A971-D0273458E9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5DCD69-9789-AE4C-8CB9-C928E3C3CC0E}" type="slidenum">
              <a:rPr lang="en-US" smtClean="0"/>
              <a:t>‹#›</a:t>
            </a:fld>
            <a:endParaRPr lang="en-US"/>
          </a:p>
        </p:txBody>
      </p:sp>
      <p:sp>
        <p:nvSpPr>
          <p:cNvPr id="7" name="TextBox 6">
            <a:extLst>
              <a:ext uri="{FF2B5EF4-FFF2-40B4-BE49-F238E27FC236}">
                <a16:creationId xmlns:a16="http://schemas.microsoft.com/office/drawing/2014/main" id="{4CAE6A1D-388B-C841-A3D4-41B988DA96F5}"/>
              </a:ext>
            </a:extLst>
          </p:cNvPr>
          <p:cNvSpPr txBox="1"/>
          <p:nvPr userDrawn="1"/>
        </p:nvSpPr>
        <p:spPr>
          <a:xfrm>
            <a:off x="9108831" y="5158154"/>
            <a:ext cx="184731" cy="369332"/>
          </a:xfrm>
          <a:prstGeom prst="rect">
            <a:avLst/>
          </a:prstGeom>
          <a:blipFill dpi="0" rotWithShape="1">
            <a:blip r:embed="rId18">
              <a:alphaModFix amt="47000"/>
            </a:blip>
            <a:srcRect/>
            <a:tile tx="0" ty="0" sx="100000" sy="100000" flip="none" algn="tl"/>
          </a:blipFill>
        </p:spPr>
        <p:txBody>
          <a:bodyPr wrap="none" rtlCol="0">
            <a:spAutoFit/>
          </a:bodyPr>
          <a:lstStyle/>
          <a:p>
            <a:endParaRPr lang="en-US" dirty="0"/>
          </a:p>
        </p:txBody>
      </p:sp>
    </p:spTree>
    <p:extLst>
      <p:ext uri="{BB962C8B-B14F-4D97-AF65-F5344CB8AC3E}">
        <p14:creationId xmlns:p14="http://schemas.microsoft.com/office/powerpoint/2010/main" val="2770846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61" r:id="rId7"/>
    <p:sldLayoutId id="2147483654" r:id="rId8"/>
    <p:sldLayoutId id="2147483655" r:id="rId9"/>
    <p:sldLayoutId id="2147483656" r:id="rId10"/>
    <p:sldLayoutId id="2147483657" r:id="rId11"/>
    <p:sldLayoutId id="2147483658" r:id="rId12"/>
    <p:sldLayoutId id="214748365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C9EEE-CA53-4C45-A0E7-9AD97B255AC8}"/>
              </a:ext>
            </a:extLst>
          </p:cNvPr>
          <p:cNvSpPr>
            <a:spLocks noGrp="1"/>
          </p:cNvSpPr>
          <p:nvPr>
            <p:ph type="ctrTitle"/>
          </p:nvPr>
        </p:nvSpPr>
        <p:spPr>
          <a:xfrm>
            <a:off x="3163613" y="1881352"/>
            <a:ext cx="5864773" cy="1156138"/>
          </a:xfrm>
          <a:noFill/>
        </p:spPr>
        <p:txBody>
          <a:bodyPr>
            <a:normAutofit fontScale="90000"/>
          </a:bodyPr>
          <a:lstStyle/>
          <a:p>
            <a:r>
              <a:rPr lang="en-US" sz="5400" b="1" i="1" dirty="0"/>
              <a:t>St Faustina Conference</a:t>
            </a:r>
            <a:br>
              <a:rPr lang="en-US" dirty="0"/>
            </a:br>
            <a:r>
              <a:rPr lang="en-US" sz="4000" dirty="0"/>
              <a:t>Saint Vincent de Paul Society</a:t>
            </a:r>
            <a:endParaRPr lang="en-US" sz="4800" dirty="0"/>
          </a:p>
        </p:txBody>
      </p:sp>
      <p:sp>
        <p:nvSpPr>
          <p:cNvPr id="3" name="Subtitle 2">
            <a:extLst>
              <a:ext uri="{FF2B5EF4-FFF2-40B4-BE49-F238E27FC236}">
                <a16:creationId xmlns:a16="http://schemas.microsoft.com/office/drawing/2014/main" id="{16B2C8CD-40C6-954B-8E34-0A93423A494A}"/>
              </a:ext>
            </a:extLst>
          </p:cNvPr>
          <p:cNvSpPr>
            <a:spLocks noGrp="1"/>
          </p:cNvSpPr>
          <p:nvPr>
            <p:ph type="subTitle" idx="1"/>
          </p:nvPr>
        </p:nvSpPr>
        <p:spPr>
          <a:xfrm>
            <a:off x="4377557" y="5152800"/>
            <a:ext cx="3226676" cy="648911"/>
          </a:xfrm>
          <a:noFill/>
        </p:spPr>
        <p:txBody>
          <a:bodyPr>
            <a:normAutofit fontScale="62500" lnSpcReduction="20000"/>
          </a:bodyPr>
          <a:lstStyle/>
          <a:p>
            <a:r>
              <a:rPr lang="en-US" sz="3200" dirty="0"/>
              <a:t>Conference Spiritual Meeting</a:t>
            </a:r>
          </a:p>
          <a:p>
            <a:r>
              <a:rPr lang="en-US" dirty="0"/>
              <a:t>5 December 2020</a:t>
            </a:r>
          </a:p>
        </p:txBody>
      </p:sp>
      <p:sp>
        <p:nvSpPr>
          <p:cNvPr id="4" name="Slide Number Placeholder 3">
            <a:extLst>
              <a:ext uri="{FF2B5EF4-FFF2-40B4-BE49-F238E27FC236}">
                <a16:creationId xmlns:a16="http://schemas.microsoft.com/office/drawing/2014/main" id="{2EBA2343-87AB-5647-8C74-15BD7B69D667}"/>
              </a:ext>
            </a:extLst>
          </p:cNvPr>
          <p:cNvSpPr>
            <a:spLocks noGrp="1"/>
          </p:cNvSpPr>
          <p:nvPr>
            <p:ph type="sldNum" sz="quarter" idx="12"/>
          </p:nvPr>
        </p:nvSpPr>
        <p:spPr/>
        <p:txBody>
          <a:bodyPr/>
          <a:lstStyle/>
          <a:p>
            <a:fld id="{585DCD69-9789-AE4C-8CB9-C928E3C3CC0E}" type="slidenum">
              <a:rPr lang="en-US" smtClean="0"/>
              <a:t>1</a:t>
            </a:fld>
            <a:endParaRPr lang="en-US"/>
          </a:p>
        </p:txBody>
      </p:sp>
    </p:spTree>
    <p:extLst>
      <p:ext uri="{BB962C8B-B14F-4D97-AF65-F5344CB8AC3E}">
        <p14:creationId xmlns:p14="http://schemas.microsoft.com/office/powerpoint/2010/main" val="295085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AE7D0373-D0A0-D342-9DC3-BBBBD377DBE6}"/>
              </a:ext>
            </a:extLst>
          </p:cNvPr>
          <p:cNvSpPr>
            <a:spLocks noGrp="1"/>
          </p:cNvSpPr>
          <p:nvPr>
            <p:ph sz="half" idx="1"/>
          </p:nvPr>
        </p:nvSpPr>
        <p:spPr>
          <a:xfrm>
            <a:off x="838201" y="2425147"/>
            <a:ext cx="5181600" cy="3179521"/>
          </a:xfrm>
          <a:noFill/>
        </p:spPr>
        <p:txBody>
          <a:bodyPr/>
          <a:lstStyle/>
          <a:p>
            <a:r>
              <a:rPr lang="en-US" dirty="0"/>
              <a:t>Society’s Closing Prayer</a:t>
            </a:r>
          </a:p>
        </p:txBody>
      </p:sp>
      <p:sp>
        <p:nvSpPr>
          <p:cNvPr id="7" name="Content Placeholder 6">
            <a:extLst>
              <a:ext uri="{FF2B5EF4-FFF2-40B4-BE49-F238E27FC236}">
                <a16:creationId xmlns:a16="http://schemas.microsoft.com/office/drawing/2014/main" id="{B9A2ACC9-3DA1-B743-B028-19708D78441D}"/>
              </a:ext>
            </a:extLst>
          </p:cNvPr>
          <p:cNvSpPr>
            <a:spLocks noGrp="1"/>
          </p:cNvSpPr>
          <p:nvPr>
            <p:ph sz="half" idx="2"/>
          </p:nvPr>
        </p:nvSpPr>
        <p:spPr>
          <a:xfrm>
            <a:off x="6172201" y="2425147"/>
            <a:ext cx="5181600" cy="3179521"/>
          </a:xfrm>
          <a:noFill/>
        </p:spPr>
        <p:txBody>
          <a:bodyPr/>
          <a:lstStyle/>
          <a:p>
            <a:r>
              <a:rPr lang="en-US" dirty="0"/>
              <a:t>Father Eversole’s Closing Prayer</a:t>
            </a:r>
          </a:p>
          <a:p>
            <a:pPr lvl="1"/>
            <a:r>
              <a:rPr lang="en-US" dirty="0"/>
              <a:t>Please pray for our </a:t>
            </a:r>
          </a:p>
          <a:p>
            <a:pPr marL="457200" lvl="1" indent="0">
              <a:buNone/>
            </a:pPr>
            <a:r>
              <a:rPr lang="en-US" dirty="0"/>
              <a:t>    Neighbors-In-Need</a:t>
            </a:r>
          </a:p>
        </p:txBody>
      </p:sp>
      <p:sp>
        <p:nvSpPr>
          <p:cNvPr id="4" name="Slide Number Placeholder 3">
            <a:extLst>
              <a:ext uri="{FF2B5EF4-FFF2-40B4-BE49-F238E27FC236}">
                <a16:creationId xmlns:a16="http://schemas.microsoft.com/office/drawing/2014/main" id="{3E3C56EB-4686-914E-BF38-D2DAAAB52506}"/>
              </a:ext>
            </a:extLst>
          </p:cNvPr>
          <p:cNvSpPr>
            <a:spLocks noGrp="1"/>
          </p:cNvSpPr>
          <p:nvPr>
            <p:ph type="sldNum" sz="quarter" idx="12"/>
          </p:nvPr>
        </p:nvSpPr>
        <p:spPr/>
        <p:txBody>
          <a:bodyPr/>
          <a:lstStyle/>
          <a:p>
            <a:fld id="{585DCD69-9789-AE4C-8CB9-C928E3C3CC0E}" type="slidenum">
              <a:rPr lang="en-US" smtClean="0"/>
              <a:t>10</a:t>
            </a:fld>
            <a:endParaRPr lang="en-US"/>
          </a:p>
        </p:txBody>
      </p:sp>
    </p:spTree>
    <p:extLst>
      <p:ext uri="{BB962C8B-B14F-4D97-AF65-F5344CB8AC3E}">
        <p14:creationId xmlns:p14="http://schemas.microsoft.com/office/powerpoint/2010/main" val="1775271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E127EC7-38E5-E04C-B408-2533D7B98A81}"/>
              </a:ext>
            </a:extLst>
          </p:cNvPr>
          <p:cNvSpPr>
            <a:spLocks noGrp="1"/>
          </p:cNvSpPr>
          <p:nvPr>
            <p:ph type="title"/>
          </p:nvPr>
        </p:nvSpPr>
        <p:spPr>
          <a:noFill/>
        </p:spPr>
        <p:txBody>
          <a:bodyPr/>
          <a:lstStyle/>
          <a:p>
            <a:r>
              <a:rPr lang="en-US" dirty="0"/>
              <a:t>Agenda</a:t>
            </a:r>
          </a:p>
        </p:txBody>
      </p:sp>
      <p:graphicFrame>
        <p:nvGraphicFramePr>
          <p:cNvPr id="7" name="Table 7">
            <a:extLst>
              <a:ext uri="{FF2B5EF4-FFF2-40B4-BE49-F238E27FC236}">
                <a16:creationId xmlns:a16="http://schemas.microsoft.com/office/drawing/2014/main" id="{BBBA37E9-9A68-9E48-8228-0E47C664D13E}"/>
              </a:ext>
            </a:extLst>
          </p:cNvPr>
          <p:cNvGraphicFramePr>
            <a:graphicFrameLocks noGrp="1"/>
          </p:cNvGraphicFramePr>
          <p:nvPr>
            <p:ph idx="1"/>
            <p:extLst>
              <p:ext uri="{D42A27DB-BD31-4B8C-83A1-F6EECF244321}">
                <p14:modId xmlns:p14="http://schemas.microsoft.com/office/powerpoint/2010/main" val="419623976"/>
              </p:ext>
            </p:extLst>
          </p:nvPr>
        </p:nvGraphicFramePr>
        <p:xfrm>
          <a:off x="1160891" y="1674790"/>
          <a:ext cx="9724445" cy="3874741"/>
        </p:xfrm>
        <a:graphic>
          <a:graphicData uri="http://schemas.openxmlformats.org/drawingml/2006/table">
            <a:tbl>
              <a:tblPr firstRow="1" bandRow="1">
                <a:tableStyleId>{EB344D84-9AFB-497E-A393-DC336BA19D2E}</a:tableStyleId>
              </a:tblPr>
              <a:tblGrid>
                <a:gridCol w="811684">
                  <a:extLst>
                    <a:ext uri="{9D8B030D-6E8A-4147-A177-3AD203B41FA5}">
                      <a16:colId xmlns:a16="http://schemas.microsoft.com/office/drawing/2014/main" val="613057003"/>
                    </a:ext>
                  </a:extLst>
                </a:gridCol>
                <a:gridCol w="6800846">
                  <a:extLst>
                    <a:ext uri="{9D8B030D-6E8A-4147-A177-3AD203B41FA5}">
                      <a16:colId xmlns:a16="http://schemas.microsoft.com/office/drawing/2014/main" val="2264381356"/>
                    </a:ext>
                  </a:extLst>
                </a:gridCol>
                <a:gridCol w="2111915">
                  <a:extLst>
                    <a:ext uri="{9D8B030D-6E8A-4147-A177-3AD203B41FA5}">
                      <a16:colId xmlns:a16="http://schemas.microsoft.com/office/drawing/2014/main" val="2078240105"/>
                    </a:ext>
                  </a:extLst>
                </a:gridCol>
              </a:tblGrid>
              <a:tr h="264546">
                <a:tc>
                  <a:txBody>
                    <a:bodyPr/>
                    <a:lstStyle/>
                    <a:p>
                      <a:pPr algn="ctr"/>
                      <a:r>
                        <a:rPr lang="en-US" sz="1200" dirty="0"/>
                        <a:t>Time</a:t>
                      </a:r>
                    </a:p>
                  </a:txBody>
                  <a:tcPr/>
                </a:tc>
                <a:tc>
                  <a:txBody>
                    <a:bodyPr/>
                    <a:lstStyle/>
                    <a:p>
                      <a:pPr algn="ctr"/>
                      <a:r>
                        <a:rPr lang="en-US" sz="1200" dirty="0"/>
                        <a:t>Event</a:t>
                      </a:r>
                    </a:p>
                  </a:txBody>
                  <a:tcPr/>
                </a:tc>
                <a:tc>
                  <a:txBody>
                    <a:bodyPr/>
                    <a:lstStyle/>
                    <a:p>
                      <a:pPr algn="ctr"/>
                      <a:r>
                        <a:rPr lang="en-US" sz="1200" dirty="0"/>
                        <a:t>Speaker</a:t>
                      </a:r>
                    </a:p>
                  </a:txBody>
                  <a:tcPr/>
                </a:tc>
                <a:extLst>
                  <a:ext uri="{0D108BD9-81ED-4DB2-BD59-A6C34878D82A}">
                    <a16:rowId xmlns:a16="http://schemas.microsoft.com/office/drawing/2014/main" val="3540617589"/>
                  </a:ext>
                </a:extLst>
              </a:tr>
              <a:tr h="264546">
                <a:tc>
                  <a:txBody>
                    <a:bodyPr/>
                    <a:lstStyle/>
                    <a:p>
                      <a:r>
                        <a:rPr lang="en-US" sz="1200" dirty="0"/>
                        <a:t>9:00 AM</a:t>
                      </a:r>
                    </a:p>
                  </a:txBody>
                  <a:tcPr/>
                </a:tc>
                <a:tc>
                  <a:txBody>
                    <a:bodyPr/>
                    <a:lstStyle/>
                    <a:p>
                      <a:r>
                        <a:rPr lang="en-US" sz="1200" dirty="0"/>
                        <a:t>Meeting call to order by the President</a:t>
                      </a:r>
                      <a:endParaRPr lang="en-US" sz="1200" i="0" dirty="0"/>
                    </a:p>
                  </a:txBody>
                  <a:tcPr/>
                </a:tc>
                <a:tc>
                  <a:txBody>
                    <a:bodyPr/>
                    <a:lstStyle/>
                    <a:p>
                      <a:r>
                        <a:rPr lang="en-US" sz="1200" dirty="0"/>
                        <a:t>Dave Scharett</a:t>
                      </a:r>
                    </a:p>
                  </a:txBody>
                  <a:tcPr/>
                </a:tc>
                <a:extLst>
                  <a:ext uri="{0D108BD9-81ED-4DB2-BD59-A6C34878D82A}">
                    <a16:rowId xmlns:a16="http://schemas.microsoft.com/office/drawing/2014/main" val="3257882594"/>
                  </a:ext>
                </a:extLst>
              </a:tr>
              <a:tr h="264546">
                <a:tc>
                  <a:txBody>
                    <a:bodyPr/>
                    <a:lstStyle/>
                    <a:p>
                      <a:r>
                        <a:rPr lang="en-US" sz="1200" dirty="0"/>
                        <a:t>9:01 AM</a:t>
                      </a:r>
                    </a:p>
                  </a:txBody>
                  <a:tcPr/>
                </a:tc>
                <a:tc>
                  <a:txBody>
                    <a:bodyPr/>
                    <a:lstStyle/>
                    <a:p>
                      <a:r>
                        <a:rPr lang="en-US" sz="1200" dirty="0"/>
                        <a:t>Roll call by Secretary</a:t>
                      </a:r>
                    </a:p>
                  </a:txBody>
                  <a:tcPr/>
                </a:tc>
                <a:tc>
                  <a:txBody>
                    <a:bodyPr/>
                    <a:lstStyle/>
                    <a:p>
                      <a:r>
                        <a:rPr lang="en-US" sz="1200" dirty="0"/>
                        <a:t>Amy Whittaker</a:t>
                      </a:r>
                    </a:p>
                  </a:txBody>
                  <a:tcPr/>
                </a:tc>
                <a:extLst>
                  <a:ext uri="{0D108BD9-81ED-4DB2-BD59-A6C34878D82A}">
                    <a16:rowId xmlns:a16="http://schemas.microsoft.com/office/drawing/2014/main" val="3185926506"/>
                  </a:ext>
                </a:extLst>
              </a:tr>
              <a:tr h="264546">
                <a:tc>
                  <a:txBody>
                    <a:bodyPr/>
                    <a:lstStyle/>
                    <a:p>
                      <a:r>
                        <a:rPr lang="en-US" sz="1200" dirty="0"/>
                        <a:t>9:05 AM</a:t>
                      </a:r>
                    </a:p>
                  </a:txBody>
                  <a:tcPr/>
                </a:tc>
                <a:tc>
                  <a:txBody>
                    <a:bodyPr/>
                    <a:lstStyle/>
                    <a:p>
                      <a:r>
                        <a:rPr lang="en-US" sz="1200" dirty="0"/>
                        <a:t>The Lord’s Prayer</a:t>
                      </a:r>
                    </a:p>
                  </a:txBody>
                  <a:tcPr/>
                </a:tc>
                <a:tc>
                  <a:txBody>
                    <a:bodyPr/>
                    <a:lstStyle/>
                    <a:p>
                      <a:r>
                        <a:rPr lang="en-US" sz="1200" dirty="0"/>
                        <a:t>John Tighe</a:t>
                      </a:r>
                    </a:p>
                  </a:txBody>
                  <a:tcPr/>
                </a:tc>
                <a:extLst>
                  <a:ext uri="{0D108BD9-81ED-4DB2-BD59-A6C34878D82A}">
                    <a16:rowId xmlns:a16="http://schemas.microsoft.com/office/drawing/2014/main" val="3015637940"/>
                  </a:ext>
                </a:extLst>
              </a:tr>
              <a:tr h="265328">
                <a:tc>
                  <a:txBody>
                    <a:bodyPr/>
                    <a:lstStyle/>
                    <a:p>
                      <a:r>
                        <a:rPr lang="en-US" sz="1200" dirty="0"/>
                        <a:t>9:10 AM</a:t>
                      </a:r>
                    </a:p>
                  </a:txBody>
                  <a:tcPr/>
                </a:tc>
                <a:tc>
                  <a:txBody>
                    <a:bodyPr/>
                    <a:lstStyle/>
                    <a:p>
                      <a:r>
                        <a:rPr lang="en-US" sz="1200" dirty="0"/>
                        <a:t>Spiritual Advisor’s Presentation</a:t>
                      </a:r>
                    </a:p>
                  </a:txBody>
                  <a:tcPr/>
                </a:tc>
                <a:tc>
                  <a:txBody>
                    <a:bodyPr/>
                    <a:lstStyle/>
                    <a:p>
                      <a:r>
                        <a:rPr lang="en-US" sz="1200" dirty="0"/>
                        <a:t>Father Eversole</a:t>
                      </a:r>
                    </a:p>
                  </a:txBody>
                  <a:tcPr/>
                </a:tc>
                <a:extLst>
                  <a:ext uri="{0D108BD9-81ED-4DB2-BD59-A6C34878D82A}">
                    <a16:rowId xmlns:a16="http://schemas.microsoft.com/office/drawing/2014/main" val="291495366"/>
                  </a:ext>
                </a:extLst>
              </a:tr>
              <a:tr h="308581">
                <a:tc>
                  <a:txBody>
                    <a:bodyPr/>
                    <a:lstStyle/>
                    <a:p>
                      <a:r>
                        <a:rPr lang="en-US" sz="1200" dirty="0"/>
                        <a:t>9:20 AM</a:t>
                      </a:r>
                    </a:p>
                  </a:txBody>
                  <a:tcPr/>
                </a:tc>
                <a:tc>
                  <a:txBody>
                    <a:bodyPr/>
                    <a:lstStyle/>
                    <a:p>
                      <a:r>
                        <a:rPr lang="en-US" sz="1200" dirty="0"/>
                        <a:t>Reflections of The Rule, PART II: Vincentian Spirituality and Vocation; Rule 2.1: Love in Union with Christ</a:t>
                      </a:r>
                    </a:p>
                  </a:txBody>
                  <a:tcPr/>
                </a:tc>
                <a:tc>
                  <a:txBody>
                    <a:bodyPr/>
                    <a:lstStyle/>
                    <a:p>
                      <a:r>
                        <a:rPr lang="en-US" sz="1200" dirty="0"/>
                        <a:t>Laura Morris</a:t>
                      </a:r>
                    </a:p>
                  </a:txBody>
                  <a:tcPr/>
                </a:tc>
                <a:extLst>
                  <a:ext uri="{0D108BD9-81ED-4DB2-BD59-A6C34878D82A}">
                    <a16:rowId xmlns:a16="http://schemas.microsoft.com/office/drawing/2014/main" val="1380935779"/>
                  </a:ext>
                </a:extLst>
              </a:tr>
              <a:tr h="264546">
                <a:tc>
                  <a:txBody>
                    <a:bodyPr/>
                    <a:lstStyle/>
                    <a:p>
                      <a:r>
                        <a:rPr lang="en-US" sz="1200" dirty="0"/>
                        <a:t>9:35 AM</a:t>
                      </a:r>
                    </a:p>
                  </a:txBody>
                  <a:tcPr/>
                </a:tc>
                <a:tc>
                  <a:txBody>
                    <a:bodyPr/>
                    <a:lstStyle/>
                    <a:p>
                      <a:r>
                        <a:rPr lang="en-US" sz="1200" dirty="0"/>
                        <a:t>Home Visitations Results</a:t>
                      </a:r>
                    </a:p>
                  </a:txBody>
                  <a:tcPr/>
                </a:tc>
                <a:tc>
                  <a:txBody>
                    <a:bodyPr/>
                    <a:lstStyle/>
                    <a:p>
                      <a:r>
                        <a:rPr lang="en-US" sz="1200" dirty="0"/>
                        <a:t>Dave Scharett</a:t>
                      </a:r>
                    </a:p>
                  </a:txBody>
                  <a:tcPr/>
                </a:tc>
                <a:extLst>
                  <a:ext uri="{0D108BD9-81ED-4DB2-BD59-A6C34878D82A}">
                    <a16:rowId xmlns:a16="http://schemas.microsoft.com/office/drawing/2014/main" val="2741174731"/>
                  </a:ext>
                </a:extLst>
              </a:tr>
              <a:tr h="264546">
                <a:tc>
                  <a:txBody>
                    <a:bodyPr/>
                    <a:lstStyle/>
                    <a:p>
                      <a:r>
                        <a:rPr lang="en-US" sz="1200" dirty="0"/>
                        <a:t>9:40 AM</a:t>
                      </a:r>
                    </a:p>
                  </a:txBody>
                  <a:tcPr/>
                </a:tc>
                <a:tc>
                  <a:txBody>
                    <a:bodyPr/>
                    <a:lstStyle/>
                    <a:p>
                      <a:r>
                        <a:rPr lang="en-US" sz="1200" dirty="0"/>
                        <a:t>President’s Report</a:t>
                      </a:r>
                    </a:p>
                  </a:txBody>
                  <a:tcPr/>
                </a:tc>
                <a:tc>
                  <a:txBody>
                    <a:bodyPr/>
                    <a:lstStyle/>
                    <a:p>
                      <a:r>
                        <a:rPr lang="en-US" sz="1200" dirty="0"/>
                        <a:t>Dave Scharett</a:t>
                      </a:r>
                    </a:p>
                  </a:txBody>
                  <a:tcPr/>
                </a:tc>
                <a:extLst>
                  <a:ext uri="{0D108BD9-81ED-4DB2-BD59-A6C34878D82A}">
                    <a16:rowId xmlns:a16="http://schemas.microsoft.com/office/drawing/2014/main" val="2137777852"/>
                  </a:ext>
                </a:extLst>
              </a:tr>
              <a:tr h="264546">
                <a:tc>
                  <a:txBody>
                    <a:bodyPr/>
                    <a:lstStyle/>
                    <a:p>
                      <a:r>
                        <a:rPr lang="en-US" sz="1200" dirty="0"/>
                        <a:t>9:45 AM</a:t>
                      </a:r>
                    </a:p>
                  </a:txBody>
                  <a:tcPr/>
                </a:tc>
                <a:tc>
                  <a:txBody>
                    <a:bodyPr/>
                    <a:lstStyle/>
                    <a:p>
                      <a:r>
                        <a:rPr lang="en-US" sz="1200" dirty="0"/>
                        <a:t>Public Affairs Report</a:t>
                      </a:r>
                    </a:p>
                  </a:txBody>
                  <a:tcPr/>
                </a:tc>
                <a:tc>
                  <a:txBody>
                    <a:bodyPr/>
                    <a:lstStyle/>
                    <a:p>
                      <a:r>
                        <a:rPr lang="en-US" sz="1200" dirty="0"/>
                        <a:t>Annie Mason</a:t>
                      </a:r>
                    </a:p>
                  </a:txBody>
                  <a:tcPr/>
                </a:tc>
                <a:extLst>
                  <a:ext uri="{0D108BD9-81ED-4DB2-BD59-A6C34878D82A}">
                    <a16:rowId xmlns:a16="http://schemas.microsoft.com/office/drawing/2014/main" val="3503710625"/>
                  </a:ext>
                </a:extLst>
              </a:tr>
              <a:tr h="264546">
                <a:tc>
                  <a:txBody>
                    <a:bodyPr/>
                    <a:lstStyle/>
                    <a:p>
                      <a:r>
                        <a:rPr lang="en-US" sz="1200" dirty="0"/>
                        <a:t>9:50 AM</a:t>
                      </a:r>
                    </a:p>
                  </a:txBody>
                  <a:tcPr/>
                </a:tc>
                <a:tc>
                  <a:txBody>
                    <a:bodyPr/>
                    <a:lstStyle/>
                    <a:p>
                      <a:r>
                        <a:rPr lang="en-US" sz="1200" dirty="0"/>
                        <a:t>Treasurer’s Report</a:t>
                      </a:r>
                    </a:p>
                  </a:txBody>
                  <a:tcPr/>
                </a:tc>
                <a:tc>
                  <a:txBody>
                    <a:bodyPr/>
                    <a:lstStyle/>
                    <a:p>
                      <a:r>
                        <a:rPr lang="en-US" sz="1200" dirty="0"/>
                        <a:t>Don Carlson</a:t>
                      </a:r>
                    </a:p>
                  </a:txBody>
                  <a:tcPr/>
                </a:tc>
                <a:extLst>
                  <a:ext uri="{0D108BD9-81ED-4DB2-BD59-A6C34878D82A}">
                    <a16:rowId xmlns:a16="http://schemas.microsoft.com/office/drawing/2014/main" val="2484130981"/>
                  </a:ext>
                </a:extLst>
              </a:tr>
              <a:tr h="264546">
                <a:tc>
                  <a:txBody>
                    <a:bodyPr/>
                    <a:lstStyle/>
                    <a:p>
                      <a:r>
                        <a:rPr lang="en-US" sz="1200" dirty="0"/>
                        <a:t>9:52 AM</a:t>
                      </a:r>
                    </a:p>
                  </a:txBody>
                  <a:tcPr/>
                </a:tc>
                <a:tc>
                  <a:txBody>
                    <a:bodyPr/>
                    <a:lstStyle/>
                    <a:p>
                      <a:r>
                        <a:rPr lang="en-US" sz="1200" dirty="0"/>
                        <a:t>Secretary’s Report</a:t>
                      </a:r>
                    </a:p>
                  </a:txBody>
                  <a:tcPr/>
                </a:tc>
                <a:tc>
                  <a:txBody>
                    <a:bodyPr/>
                    <a:lstStyle/>
                    <a:p>
                      <a:r>
                        <a:rPr lang="en-US" sz="1200" dirty="0"/>
                        <a:t>Amy Whittaker</a:t>
                      </a:r>
                    </a:p>
                  </a:txBody>
                  <a:tcPr/>
                </a:tc>
                <a:extLst>
                  <a:ext uri="{0D108BD9-81ED-4DB2-BD59-A6C34878D82A}">
                    <a16:rowId xmlns:a16="http://schemas.microsoft.com/office/drawing/2014/main" val="861551315"/>
                  </a:ext>
                </a:extLst>
              </a:tr>
              <a:tr h="264546">
                <a:tc>
                  <a:txBody>
                    <a:bodyPr/>
                    <a:lstStyle/>
                    <a:p>
                      <a:r>
                        <a:rPr lang="en-US" sz="1200" dirty="0"/>
                        <a:t>9:54 AM</a:t>
                      </a:r>
                    </a:p>
                  </a:txBody>
                  <a:tcPr/>
                </a:tc>
                <a:tc>
                  <a:txBody>
                    <a:bodyPr/>
                    <a:lstStyle/>
                    <a:p>
                      <a:r>
                        <a:rPr lang="en-US" sz="1200" dirty="0"/>
                        <a:t>New Business</a:t>
                      </a:r>
                    </a:p>
                  </a:txBody>
                  <a:tcPr/>
                </a:tc>
                <a:tc>
                  <a:txBody>
                    <a:bodyPr/>
                    <a:lstStyle/>
                    <a:p>
                      <a:r>
                        <a:rPr lang="en-US" sz="1200" dirty="0"/>
                        <a:t>Dave Scharett</a:t>
                      </a:r>
                    </a:p>
                  </a:txBody>
                  <a:tcPr/>
                </a:tc>
                <a:extLst>
                  <a:ext uri="{0D108BD9-81ED-4DB2-BD59-A6C34878D82A}">
                    <a16:rowId xmlns:a16="http://schemas.microsoft.com/office/drawing/2014/main" val="2155453058"/>
                  </a:ext>
                </a:extLst>
              </a:tr>
              <a:tr h="264546">
                <a:tc>
                  <a:txBody>
                    <a:bodyPr/>
                    <a:lstStyle/>
                    <a:p>
                      <a:r>
                        <a:rPr lang="en-US" sz="1200" dirty="0"/>
                        <a:t>9:59 AM</a:t>
                      </a:r>
                    </a:p>
                  </a:txBody>
                  <a:tcPr/>
                </a:tc>
                <a:tc>
                  <a:txBody>
                    <a:bodyPr/>
                    <a:lstStyle/>
                    <a:p>
                      <a:r>
                        <a:rPr lang="en-US" sz="1200" dirty="0"/>
                        <a:t>Closing Prayer</a:t>
                      </a:r>
                    </a:p>
                  </a:txBody>
                  <a:tcPr/>
                </a:tc>
                <a:tc>
                  <a:txBody>
                    <a:bodyPr/>
                    <a:lstStyle/>
                    <a:p>
                      <a:r>
                        <a:rPr lang="en-US" sz="1200" dirty="0"/>
                        <a:t>Father Eversole</a:t>
                      </a:r>
                    </a:p>
                  </a:txBody>
                  <a:tcPr/>
                </a:tc>
                <a:extLst>
                  <a:ext uri="{0D108BD9-81ED-4DB2-BD59-A6C34878D82A}">
                    <a16:rowId xmlns:a16="http://schemas.microsoft.com/office/drawing/2014/main" val="1714877774"/>
                  </a:ext>
                </a:extLst>
              </a:tr>
              <a:tr h="264546">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3448855893"/>
                  </a:ext>
                </a:extLst>
              </a:tr>
            </a:tbl>
          </a:graphicData>
        </a:graphic>
      </p:graphicFrame>
      <p:sp>
        <p:nvSpPr>
          <p:cNvPr id="4" name="Slide Number Placeholder 3">
            <a:extLst>
              <a:ext uri="{FF2B5EF4-FFF2-40B4-BE49-F238E27FC236}">
                <a16:creationId xmlns:a16="http://schemas.microsoft.com/office/drawing/2014/main" id="{B5EA4579-ECFC-7C40-BBEB-560AFA9682D2}"/>
              </a:ext>
            </a:extLst>
          </p:cNvPr>
          <p:cNvSpPr>
            <a:spLocks noGrp="1"/>
          </p:cNvSpPr>
          <p:nvPr>
            <p:ph type="sldNum" sz="quarter" idx="12"/>
          </p:nvPr>
        </p:nvSpPr>
        <p:spPr/>
        <p:txBody>
          <a:bodyPr/>
          <a:lstStyle/>
          <a:p>
            <a:fld id="{585DCD69-9789-AE4C-8CB9-C928E3C3CC0E}" type="slidenum">
              <a:rPr lang="en-US" smtClean="0"/>
              <a:t>2</a:t>
            </a:fld>
            <a:endParaRPr lang="en-US"/>
          </a:p>
        </p:txBody>
      </p:sp>
    </p:spTree>
    <p:extLst>
      <p:ext uri="{BB962C8B-B14F-4D97-AF65-F5344CB8AC3E}">
        <p14:creationId xmlns:p14="http://schemas.microsoft.com/office/powerpoint/2010/main" val="2952541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D7D73-859B-40AB-936A-83CDDCF5E95F}"/>
              </a:ext>
            </a:extLst>
          </p:cNvPr>
          <p:cNvSpPr>
            <a:spLocks noGrp="1"/>
          </p:cNvSpPr>
          <p:nvPr>
            <p:ph type="title"/>
          </p:nvPr>
        </p:nvSpPr>
        <p:spPr>
          <a:xfrm>
            <a:off x="838200" y="315310"/>
            <a:ext cx="10515600" cy="1020819"/>
          </a:xfrm>
          <a:noFill/>
        </p:spPr>
        <p:txBody>
          <a:bodyPr>
            <a:normAutofit/>
          </a:bodyPr>
          <a:lstStyle/>
          <a:p>
            <a:r>
              <a:rPr lang="en-US" sz="4000" dirty="0"/>
              <a:t>The Rule, Part II</a:t>
            </a:r>
          </a:p>
        </p:txBody>
      </p:sp>
      <p:sp>
        <p:nvSpPr>
          <p:cNvPr id="3" name="Content Placeholder 2">
            <a:extLst>
              <a:ext uri="{FF2B5EF4-FFF2-40B4-BE49-F238E27FC236}">
                <a16:creationId xmlns:a16="http://schemas.microsoft.com/office/drawing/2014/main" id="{220C5E0A-9F2A-4CD0-8BA1-0D56C706E9A6}"/>
              </a:ext>
            </a:extLst>
          </p:cNvPr>
          <p:cNvSpPr>
            <a:spLocks noGrp="1"/>
          </p:cNvSpPr>
          <p:nvPr>
            <p:ph idx="1"/>
          </p:nvPr>
        </p:nvSpPr>
        <p:spPr>
          <a:xfrm>
            <a:off x="838200" y="1336129"/>
            <a:ext cx="10515600" cy="4840834"/>
          </a:xfrm>
          <a:noFill/>
        </p:spPr>
        <p:txBody>
          <a:bodyPr>
            <a:normAutofit/>
          </a:bodyPr>
          <a:lstStyle/>
          <a:p>
            <a:pPr marL="0" indent="0">
              <a:buNone/>
            </a:pPr>
            <a:r>
              <a:rPr lang="en-US" b="1" dirty="0">
                <a:solidFill>
                  <a:srgbClr val="C00000"/>
                </a:solidFill>
              </a:rPr>
              <a:t>Rule 2.</a:t>
            </a:r>
            <a:r>
              <a:rPr lang="en-US" sz="2400" b="1" dirty="0">
                <a:solidFill>
                  <a:srgbClr val="C00000"/>
                </a:solidFill>
              </a:rPr>
              <a:t>1: </a:t>
            </a:r>
            <a:r>
              <a:rPr lang="en-US" b="1" dirty="0">
                <a:solidFill>
                  <a:srgbClr val="C00000"/>
                </a:solidFill>
              </a:rPr>
              <a:t>Love in Union with Christ</a:t>
            </a:r>
            <a:endParaRPr lang="en-US" sz="2400" b="1" dirty="0">
              <a:solidFill>
                <a:srgbClr val="C00000"/>
              </a:solidFill>
            </a:endParaRPr>
          </a:p>
          <a:p>
            <a:pPr marL="0" indent="0">
              <a:buNone/>
            </a:pPr>
            <a:r>
              <a:rPr lang="en-US" dirty="0"/>
              <a:t>	Convinced of the truth of the Apostle St. Paul’s words, Vincentians seek to draw closer to Christ. They hope that someday it will be no longer they who love, but Christ who loves through them.</a:t>
            </a:r>
          </a:p>
          <a:p>
            <a:pPr marL="0" indent="0">
              <a:buNone/>
            </a:pPr>
            <a:endParaRPr lang="en-US" dirty="0"/>
          </a:p>
          <a:p>
            <a:pPr marL="0" indent="0">
              <a:buNone/>
            </a:pPr>
            <a:r>
              <a:rPr lang="en-US" dirty="0"/>
              <a:t>(Galatians 2, 20  “… </a:t>
            </a:r>
            <a:r>
              <a:rPr lang="en-US" i="1" dirty="0"/>
              <a:t>I have been crucified with Christ; it is no longer I who live, but Christ who lives in me; and the life I now live in the flesh I live by faith in the Son of God”), </a:t>
            </a:r>
            <a:r>
              <a:rPr lang="en-US" dirty="0"/>
              <a:t>and that even now, in their caring, the poor may catch a glimpse of God’s great love for them.</a:t>
            </a:r>
          </a:p>
          <a:p>
            <a:pPr marL="0" indent="0">
              <a:buNone/>
            </a:pPr>
            <a:endParaRPr lang="en-US"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Your reflections ……….</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0262F41-899C-854C-AF51-48126E235F77}"/>
              </a:ext>
            </a:extLst>
          </p:cNvPr>
          <p:cNvSpPr>
            <a:spLocks noGrp="1"/>
          </p:cNvSpPr>
          <p:nvPr>
            <p:ph type="sldNum" sz="quarter" idx="12"/>
          </p:nvPr>
        </p:nvSpPr>
        <p:spPr/>
        <p:txBody>
          <a:bodyPr/>
          <a:lstStyle/>
          <a:p>
            <a:fld id="{585DCD69-9789-AE4C-8CB9-C928E3C3CC0E}" type="slidenum">
              <a:rPr lang="en-US" smtClean="0"/>
              <a:t>3</a:t>
            </a:fld>
            <a:endParaRPr lang="en-US"/>
          </a:p>
        </p:txBody>
      </p:sp>
    </p:spTree>
    <p:extLst>
      <p:ext uri="{BB962C8B-B14F-4D97-AF65-F5344CB8AC3E}">
        <p14:creationId xmlns:p14="http://schemas.microsoft.com/office/powerpoint/2010/main" val="770738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70B31-8DD6-4AA7-9A29-869B9E793929}"/>
              </a:ext>
            </a:extLst>
          </p:cNvPr>
          <p:cNvSpPr>
            <a:spLocks noGrp="1"/>
          </p:cNvSpPr>
          <p:nvPr>
            <p:ph type="title"/>
          </p:nvPr>
        </p:nvSpPr>
        <p:spPr>
          <a:noFill/>
        </p:spPr>
        <p:txBody>
          <a:bodyPr/>
          <a:lstStyle/>
          <a:p>
            <a:r>
              <a:rPr lang="en-US" dirty="0"/>
              <a:t>Home Visitation Results</a:t>
            </a:r>
          </a:p>
        </p:txBody>
      </p:sp>
      <p:sp>
        <p:nvSpPr>
          <p:cNvPr id="3" name="Content Placeholder 2">
            <a:extLst>
              <a:ext uri="{FF2B5EF4-FFF2-40B4-BE49-F238E27FC236}">
                <a16:creationId xmlns:a16="http://schemas.microsoft.com/office/drawing/2014/main" id="{9FCB8922-0B19-4B1C-B62C-AD68CCC31EF9}"/>
              </a:ext>
            </a:extLst>
          </p:cNvPr>
          <p:cNvSpPr>
            <a:spLocks noGrp="1"/>
          </p:cNvSpPr>
          <p:nvPr>
            <p:ph idx="1"/>
          </p:nvPr>
        </p:nvSpPr>
        <p:spPr>
          <a:noFill/>
        </p:spPr>
        <p:txBody>
          <a:bodyPr/>
          <a:lstStyle/>
          <a:p>
            <a:pPr marL="514350" indent="-514350">
              <a:buAutoNum type="arabicPeriod"/>
            </a:pPr>
            <a:r>
              <a:rPr lang="en-US" dirty="0"/>
              <a:t>Recent Cases or Cases that emphasize the impact of Home Visits on families:</a:t>
            </a:r>
          </a:p>
          <a:p>
            <a:pPr marL="0" indent="0">
              <a:buNone/>
            </a:pPr>
            <a:r>
              <a:rPr lang="en-US" dirty="0"/>
              <a:t> </a:t>
            </a:r>
          </a:p>
          <a:p>
            <a:pPr>
              <a:buFont typeface="Wingdings" panose="05000000000000000000" pitchFamily="2" charset="2"/>
              <a:buChar char="Ø"/>
            </a:pPr>
            <a:r>
              <a:rPr lang="en-US" dirty="0"/>
              <a:t> Our 58-year-old dialysis homeless man </a:t>
            </a:r>
            <a:r>
              <a:rPr lang="en-US" b="1" dirty="0">
                <a:solidFill>
                  <a:srgbClr val="C00000"/>
                </a:solidFill>
              </a:rPr>
              <a:t>has found an affordable home!!</a:t>
            </a:r>
          </a:p>
          <a:p>
            <a:pPr lvl="1">
              <a:buFont typeface="Wingdings" panose="05000000000000000000" pitchFamily="2" charset="2"/>
              <a:buChar char="v"/>
            </a:pPr>
            <a:r>
              <a:rPr lang="en-US" b="1" dirty="0"/>
              <a:t> Rent includes all utilities</a:t>
            </a:r>
            <a:r>
              <a:rPr lang="en-US" dirty="0"/>
              <a:t>	</a:t>
            </a:r>
          </a:p>
          <a:p>
            <a:pPr lvl="1">
              <a:buFont typeface="Wingdings" panose="05000000000000000000" pitchFamily="2" charset="2"/>
              <a:buChar char="v"/>
            </a:pPr>
            <a:endParaRPr lang="en-US" dirty="0"/>
          </a:p>
          <a:p>
            <a:pPr marL="457200" lvl="1" indent="0">
              <a:buNone/>
            </a:pPr>
            <a:r>
              <a:rPr lang="en-US" sz="3600" b="1" i="1" dirty="0">
                <a:solidFill>
                  <a:srgbClr val="C00000"/>
                </a:solidFill>
              </a:rPr>
              <a:t>Systemic change for those we help is our goal.</a:t>
            </a:r>
            <a:r>
              <a:rPr lang="en-US" dirty="0"/>
              <a:t>	</a:t>
            </a:r>
            <a:endParaRPr lang="en-US" b="1" dirty="0"/>
          </a:p>
        </p:txBody>
      </p:sp>
      <p:sp>
        <p:nvSpPr>
          <p:cNvPr id="4" name="Slide Number Placeholder 3">
            <a:extLst>
              <a:ext uri="{FF2B5EF4-FFF2-40B4-BE49-F238E27FC236}">
                <a16:creationId xmlns:a16="http://schemas.microsoft.com/office/drawing/2014/main" id="{EDE6CD1D-0684-2B4D-87EE-A2833036A7DE}"/>
              </a:ext>
            </a:extLst>
          </p:cNvPr>
          <p:cNvSpPr>
            <a:spLocks noGrp="1"/>
          </p:cNvSpPr>
          <p:nvPr>
            <p:ph type="sldNum" sz="quarter" idx="12"/>
          </p:nvPr>
        </p:nvSpPr>
        <p:spPr/>
        <p:txBody>
          <a:bodyPr/>
          <a:lstStyle/>
          <a:p>
            <a:fld id="{585DCD69-9789-AE4C-8CB9-C928E3C3CC0E}" type="slidenum">
              <a:rPr lang="en-US" smtClean="0"/>
              <a:t>4</a:t>
            </a:fld>
            <a:endParaRPr lang="en-US"/>
          </a:p>
        </p:txBody>
      </p:sp>
    </p:spTree>
    <p:extLst>
      <p:ext uri="{BB962C8B-B14F-4D97-AF65-F5344CB8AC3E}">
        <p14:creationId xmlns:p14="http://schemas.microsoft.com/office/powerpoint/2010/main" val="1373679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E6F90-438D-42D5-B22B-BC2E524F0430}"/>
              </a:ext>
            </a:extLst>
          </p:cNvPr>
          <p:cNvSpPr>
            <a:spLocks noGrp="1"/>
          </p:cNvSpPr>
          <p:nvPr>
            <p:ph type="title"/>
          </p:nvPr>
        </p:nvSpPr>
        <p:spPr>
          <a:xfrm>
            <a:off x="838200" y="202250"/>
            <a:ext cx="10515600" cy="1019503"/>
          </a:xfrm>
          <a:noFill/>
        </p:spPr>
        <p:txBody>
          <a:bodyPr/>
          <a:lstStyle/>
          <a:p>
            <a:r>
              <a:rPr lang="en-US" dirty="0"/>
              <a:t>President’s Report</a:t>
            </a:r>
          </a:p>
        </p:txBody>
      </p:sp>
      <p:sp>
        <p:nvSpPr>
          <p:cNvPr id="3" name="Content Placeholder 2">
            <a:extLst>
              <a:ext uri="{FF2B5EF4-FFF2-40B4-BE49-F238E27FC236}">
                <a16:creationId xmlns:a16="http://schemas.microsoft.com/office/drawing/2014/main" id="{7452F977-ABD9-402E-BD5A-CEA4348031FD}"/>
              </a:ext>
            </a:extLst>
          </p:cNvPr>
          <p:cNvSpPr>
            <a:spLocks noGrp="1"/>
          </p:cNvSpPr>
          <p:nvPr>
            <p:ph idx="1"/>
          </p:nvPr>
        </p:nvSpPr>
        <p:spPr>
          <a:xfrm>
            <a:off x="838200" y="949899"/>
            <a:ext cx="10515600" cy="5043128"/>
          </a:xfrm>
          <a:noFill/>
        </p:spPr>
        <p:txBody>
          <a:bodyPr>
            <a:normAutofit fontScale="92500" lnSpcReduction="10000"/>
          </a:bodyPr>
          <a:lstStyle/>
          <a:p>
            <a:pPr marL="514350" indent="-514350">
              <a:buAutoNum type="arabicPeriod"/>
            </a:pPr>
            <a:r>
              <a:rPr lang="en-US" sz="2000" b="1" dirty="0"/>
              <a:t>Status of 2 new Conference Ministries</a:t>
            </a:r>
          </a:p>
          <a:p>
            <a:pPr marL="914400" lvl="1" indent="-457200">
              <a:buFont typeface="+mj-lt"/>
              <a:buAutoNum type="alphaLcPeriod"/>
            </a:pPr>
            <a:r>
              <a:rPr lang="en-US" sz="1800" dirty="0"/>
              <a:t>SVdP Youth Conference update: Cathey Lee and Dave</a:t>
            </a:r>
          </a:p>
          <a:p>
            <a:pPr marL="914400" lvl="1" indent="-457200">
              <a:buFont typeface="+mj-lt"/>
              <a:buAutoNum type="alphaLcPeriod"/>
            </a:pPr>
            <a:r>
              <a:rPr lang="en-US" sz="1800" dirty="0"/>
              <a:t>Friendly Visitations Ministry Update: Amy Whittaker</a:t>
            </a:r>
          </a:p>
          <a:p>
            <a:pPr marL="457200" indent="-457200">
              <a:buFont typeface="+mj-lt"/>
              <a:buAutoNum type="arabicPeriod"/>
            </a:pPr>
            <a:r>
              <a:rPr lang="en-US" sz="2000" b="1" dirty="0"/>
              <a:t>Hispanic/Latino Grant</a:t>
            </a:r>
            <a:r>
              <a:rPr lang="en-US" sz="2000" dirty="0"/>
              <a:t>: Application submitted and $500 received</a:t>
            </a:r>
            <a:endParaRPr lang="en-US" sz="2000" b="1" dirty="0"/>
          </a:p>
          <a:p>
            <a:pPr marL="457200" indent="-457200">
              <a:buFont typeface="+mj-lt"/>
              <a:buAutoNum type="arabicPeriod"/>
            </a:pPr>
            <a:r>
              <a:rPr lang="en-US" sz="2000" b="1" dirty="0"/>
              <a:t>Continuing to </a:t>
            </a:r>
            <a:r>
              <a:rPr lang="en-US" sz="2000" dirty="0"/>
              <a:t>explore Society and CARES Grants</a:t>
            </a:r>
          </a:p>
          <a:p>
            <a:pPr marL="457200" indent="-457200">
              <a:buFont typeface="+mj-lt"/>
              <a:buAutoNum type="arabicPeriod"/>
            </a:pPr>
            <a:r>
              <a:rPr lang="en-US" sz="2000" b="1" dirty="0"/>
              <a:t>Conference Membership</a:t>
            </a:r>
            <a:r>
              <a:rPr lang="en-US" sz="2000" dirty="0"/>
              <a:t>: two NEW candidates seeking Saint Faustina Conference membership: Laura Morris</a:t>
            </a:r>
          </a:p>
          <a:p>
            <a:pPr lvl="1">
              <a:buFont typeface="Wingdings" panose="05000000000000000000" pitchFamily="2" charset="2"/>
              <a:buChar char="Ø"/>
            </a:pPr>
            <a:r>
              <a:rPr lang="en-US" sz="1600" dirty="0"/>
              <a:t>Nomination of candidates: Laura</a:t>
            </a:r>
          </a:p>
          <a:p>
            <a:pPr lvl="1">
              <a:buFont typeface="Wingdings" panose="05000000000000000000" pitchFamily="2" charset="2"/>
              <a:buChar char="Ø"/>
            </a:pPr>
            <a:r>
              <a:rPr lang="en-US" sz="1600" dirty="0"/>
              <a:t>Discussion of candidates: ALL</a:t>
            </a:r>
          </a:p>
          <a:p>
            <a:pPr lvl="1">
              <a:buFont typeface="Wingdings" panose="05000000000000000000" pitchFamily="2" charset="2"/>
              <a:buChar char="Ø"/>
            </a:pPr>
            <a:r>
              <a:rPr lang="en-US" sz="1600" dirty="0"/>
              <a:t>Consensus to Admit </a:t>
            </a:r>
          </a:p>
          <a:p>
            <a:pPr marL="0" indent="0">
              <a:buNone/>
            </a:pPr>
            <a:r>
              <a:rPr lang="en-US" sz="2000" b="1" dirty="0"/>
              <a:t>5. Thanksgiving Dinners</a:t>
            </a:r>
            <a:r>
              <a:rPr lang="en-US" sz="2000" dirty="0"/>
              <a:t>: The Conference provided 35 Thanksgiving Dinners to our Neighbors-In-Need.</a:t>
            </a:r>
          </a:p>
          <a:p>
            <a:pPr marL="0" indent="0">
              <a:buNone/>
            </a:pPr>
            <a:r>
              <a:rPr lang="en-US" sz="2000" b="1" dirty="0"/>
              <a:t>6. Coats-To-Go</a:t>
            </a:r>
            <a:r>
              <a:rPr lang="en-US" sz="2000" dirty="0"/>
              <a:t>: SFC with the support of 3 </a:t>
            </a:r>
            <a:r>
              <a:rPr lang="en-US" sz="2000" dirty="0" err="1"/>
              <a:t>KoC</a:t>
            </a:r>
            <a:r>
              <a:rPr lang="en-US" sz="2000" dirty="0"/>
              <a:t> Councils (Bishop Keating, Battlefield, &amp; Holy Trinity) distributed 193 winter coats, numerous winter scarfs, hats, socks, mittens, and 54 BAGS of personal hygiene products (donated by Holy Trinity Council)</a:t>
            </a:r>
          </a:p>
          <a:p>
            <a:pPr marL="0" indent="0">
              <a:buNone/>
            </a:pPr>
            <a:r>
              <a:rPr lang="en-US" sz="2000" b="1" dirty="0"/>
              <a:t>7. Santa’s Sack Ministry</a:t>
            </a:r>
            <a:r>
              <a:rPr lang="en-US" sz="2000" dirty="0"/>
              <a:t>: Goal of Christmas gifts for 150 children.  Our Conference partner MANARC is providing substantial support this year by “adopting” our 30 neediest families for Christmas.  Multiple significant donors throughout the year have provided a wide array of toys, dolls, teddy bears, and games. </a:t>
            </a:r>
            <a:endParaRPr lang="en-US" sz="2000" b="1" dirty="0"/>
          </a:p>
          <a:p>
            <a:pPr marL="0" indent="0">
              <a:buNone/>
            </a:pPr>
            <a:endParaRPr lang="en-US" sz="2000" b="1" dirty="0"/>
          </a:p>
          <a:p>
            <a:pPr marL="1371600" lvl="2" indent="-457200">
              <a:buFont typeface="+mj-lt"/>
              <a:buAutoNum type="arabicParenR"/>
            </a:pPr>
            <a:endParaRPr lang="en-US" sz="1600" dirty="0"/>
          </a:p>
        </p:txBody>
      </p:sp>
      <p:sp>
        <p:nvSpPr>
          <p:cNvPr id="4" name="Slide Number Placeholder 3">
            <a:extLst>
              <a:ext uri="{FF2B5EF4-FFF2-40B4-BE49-F238E27FC236}">
                <a16:creationId xmlns:a16="http://schemas.microsoft.com/office/drawing/2014/main" id="{3466F32A-A4BD-0E4A-A166-5CEB56083E49}"/>
              </a:ext>
            </a:extLst>
          </p:cNvPr>
          <p:cNvSpPr>
            <a:spLocks noGrp="1"/>
          </p:cNvSpPr>
          <p:nvPr>
            <p:ph type="sldNum" sz="quarter" idx="12"/>
          </p:nvPr>
        </p:nvSpPr>
        <p:spPr/>
        <p:txBody>
          <a:bodyPr/>
          <a:lstStyle/>
          <a:p>
            <a:fld id="{585DCD69-9789-AE4C-8CB9-C928E3C3CC0E}" type="slidenum">
              <a:rPr lang="en-US" smtClean="0"/>
              <a:t>5</a:t>
            </a:fld>
            <a:endParaRPr lang="en-US"/>
          </a:p>
        </p:txBody>
      </p:sp>
    </p:spTree>
    <p:extLst>
      <p:ext uri="{BB962C8B-B14F-4D97-AF65-F5344CB8AC3E}">
        <p14:creationId xmlns:p14="http://schemas.microsoft.com/office/powerpoint/2010/main" val="3662846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337DC-EE25-464F-B0C9-C8449FFE610D}"/>
              </a:ext>
            </a:extLst>
          </p:cNvPr>
          <p:cNvSpPr>
            <a:spLocks noGrp="1"/>
          </p:cNvSpPr>
          <p:nvPr>
            <p:ph type="title"/>
          </p:nvPr>
        </p:nvSpPr>
        <p:spPr>
          <a:xfrm>
            <a:off x="838200" y="336331"/>
            <a:ext cx="10515600" cy="1177159"/>
          </a:xfrm>
          <a:noFill/>
        </p:spPr>
        <p:txBody>
          <a:bodyPr/>
          <a:lstStyle/>
          <a:p>
            <a:r>
              <a:rPr lang="en-US" dirty="0"/>
              <a:t>Public Affairs Officer’s Report: Annie Mason</a:t>
            </a:r>
          </a:p>
        </p:txBody>
      </p:sp>
      <p:sp>
        <p:nvSpPr>
          <p:cNvPr id="3" name="Content Placeholder 2">
            <a:extLst>
              <a:ext uri="{FF2B5EF4-FFF2-40B4-BE49-F238E27FC236}">
                <a16:creationId xmlns:a16="http://schemas.microsoft.com/office/drawing/2014/main" id="{7367CFB8-50C5-48A1-B1EA-CD1F668CED06}"/>
              </a:ext>
            </a:extLst>
          </p:cNvPr>
          <p:cNvSpPr>
            <a:spLocks noGrp="1"/>
          </p:cNvSpPr>
          <p:nvPr>
            <p:ph idx="1"/>
          </p:nvPr>
        </p:nvSpPr>
        <p:spPr>
          <a:xfrm>
            <a:off x="838200" y="1639614"/>
            <a:ext cx="10515600" cy="4169486"/>
          </a:xfrm>
          <a:noFill/>
        </p:spPr>
        <p:txBody>
          <a:bodyPr/>
          <a:lstStyle/>
          <a:p>
            <a:pPr marL="514350" indent="-514350">
              <a:buFont typeface="+mj-lt"/>
              <a:buAutoNum type="arabicPeriod"/>
            </a:pPr>
            <a:r>
              <a:rPr lang="en-US" dirty="0"/>
              <a:t>Updates</a:t>
            </a:r>
          </a:p>
        </p:txBody>
      </p:sp>
      <p:sp>
        <p:nvSpPr>
          <p:cNvPr id="4" name="Slide Number Placeholder 3">
            <a:extLst>
              <a:ext uri="{FF2B5EF4-FFF2-40B4-BE49-F238E27FC236}">
                <a16:creationId xmlns:a16="http://schemas.microsoft.com/office/drawing/2014/main" id="{50C6CEF5-3D73-AC47-943C-EEB19D2CA129}"/>
              </a:ext>
            </a:extLst>
          </p:cNvPr>
          <p:cNvSpPr>
            <a:spLocks noGrp="1"/>
          </p:cNvSpPr>
          <p:nvPr>
            <p:ph type="sldNum" sz="quarter" idx="12"/>
          </p:nvPr>
        </p:nvSpPr>
        <p:spPr/>
        <p:txBody>
          <a:bodyPr/>
          <a:lstStyle/>
          <a:p>
            <a:fld id="{585DCD69-9789-AE4C-8CB9-C928E3C3CC0E}" type="slidenum">
              <a:rPr lang="en-US" smtClean="0"/>
              <a:t>6</a:t>
            </a:fld>
            <a:endParaRPr lang="en-US"/>
          </a:p>
        </p:txBody>
      </p:sp>
    </p:spTree>
    <p:extLst>
      <p:ext uri="{BB962C8B-B14F-4D97-AF65-F5344CB8AC3E}">
        <p14:creationId xmlns:p14="http://schemas.microsoft.com/office/powerpoint/2010/main" val="3143585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6C70F-EB9A-419F-A3C4-3A839EDC9443}"/>
              </a:ext>
            </a:extLst>
          </p:cNvPr>
          <p:cNvSpPr>
            <a:spLocks noGrp="1"/>
          </p:cNvSpPr>
          <p:nvPr>
            <p:ph type="title"/>
          </p:nvPr>
        </p:nvSpPr>
        <p:spPr>
          <a:noFill/>
        </p:spPr>
        <p:txBody>
          <a:bodyPr/>
          <a:lstStyle/>
          <a:p>
            <a:r>
              <a:rPr lang="en-US" dirty="0"/>
              <a:t>Treasurer’s Report: Don Carlson</a:t>
            </a:r>
          </a:p>
        </p:txBody>
      </p:sp>
      <p:sp>
        <p:nvSpPr>
          <p:cNvPr id="3" name="Content Placeholder 2">
            <a:extLst>
              <a:ext uri="{FF2B5EF4-FFF2-40B4-BE49-F238E27FC236}">
                <a16:creationId xmlns:a16="http://schemas.microsoft.com/office/drawing/2014/main" id="{22E18895-A539-4E6C-9B4B-66CB65359688}"/>
              </a:ext>
            </a:extLst>
          </p:cNvPr>
          <p:cNvSpPr>
            <a:spLocks noGrp="1"/>
          </p:cNvSpPr>
          <p:nvPr>
            <p:ph idx="1"/>
          </p:nvPr>
        </p:nvSpPr>
        <p:spPr>
          <a:noFill/>
        </p:spPr>
        <p:txBody>
          <a:bodyPr/>
          <a:lstStyle/>
          <a:p>
            <a:pPr marL="514350" indent="-514350">
              <a:buFont typeface="+mj-lt"/>
              <a:buAutoNum type="arabicPeriod"/>
            </a:pPr>
            <a:r>
              <a:rPr lang="en-US" dirty="0"/>
              <a:t>Bank Account status:</a:t>
            </a:r>
          </a:p>
          <a:p>
            <a:pPr marL="971550" lvl="1" indent="-514350">
              <a:buFont typeface="+mj-lt"/>
              <a:buAutoNum type="alphaLcPeriod"/>
            </a:pPr>
            <a:r>
              <a:rPr lang="en-US" dirty="0"/>
              <a:t>Balance</a:t>
            </a:r>
          </a:p>
          <a:p>
            <a:pPr marL="971550" lvl="1" indent="-514350">
              <a:buFont typeface="+mj-lt"/>
              <a:buAutoNum type="alphaLcPeriod"/>
            </a:pPr>
            <a:r>
              <a:rPr lang="en-US" dirty="0"/>
              <a:t>Month’s Expenditures to Date</a:t>
            </a:r>
          </a:p>
          <a:p>
            <a:pPr marL="514350" indent="-514350">
              <a:buFont typeface="+mj-lt"/>
              <a:buAutoNum type="arabicPeriod"/>
            </a:pPr>
            <a:r>
              <a:rPr lang="en-US" dirty="0"/>
              <a:t>Receipts, Receipts, Receipts:  The key to tracking expenditures!!!</a:t>
            </a:r>
          </a:p>
          <a:p>
            <a:pPr marL="514350" indent="-514350">
              <a:buFont typeface="+mj-lt"/>
              <a:buAutoNum type="arabicPeriod"/>
            </a:pPr>
            <a:r>
              <a:rPr lang="en-US" dirty="0"/>
              <a:t>Donations, Donations, Donations:  Of all kinds must be reported to the Treasurer</a:t>
            </a:r>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6975981C-5104-1145-9C6D-A779EA764724}"/>
              </a:ext>
            </a:extLst>
          </p:cNvPr>
          <p:cNvSpPr>
            <a:spLocks noGrp="1"/>
          </p:cNvSpPr>
          <p:nvPr>
            <p:ph type="sldNum" sz="quarter" idx="12"/>
          </p:nvPr>
        </p:nvSpPr>
        <p:spPr/>
        <p:txBody>
          <a:bodyPr/>
          <a:lstStyle/>
          <a:p>
            <a:fld id="{585DCD69-9789-AE4C-8CB9-C928E3C3CC0E}" type="slidenum">
              <a:rPr lang="en-US" smtClean="0"/>
              <a:t>7</a:t>
            </a:fld>
            <a:endParaRPr lang="en-US"/>
          </a:p>
        </p:txBody>
      </p:sp>
    </p:spTree>
    <p:extLst>
      <p:ext uri="{BB962C8B-B14F-4D97-AF65-F5344CB8AC3E}">
        <p14:creationId xmlns:p14="http://schemas.microsoft.com/office/powerpoint/2010/main" val="1152252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9AA0C-2328-43BB-B8E2-413232FD9013}"/>
              </a:ext>
            </a:extLst>
          </p:cNvPr>
          <p:cNvSpPr>
            <a:spLocks noGrp="1"/>
          </p:cNvSpPr>
          <p:nvPr>
            <p:ph type="title"/>
          </p:nvPr>
        </p:nvSpPr>
        <p:spPr>
          <a:noFill/>
        </p:spPr>
        <p:txBody>
          <a:bodyPr/>
          <a:lstStyle/>
          <a:p>
            <a:r>
              <a:rPr lang="en-US" dirty="0"/>
              <a:t>Secretary’s Report: Amy Whittaker</a:t>
            </a:r>
          </a:p>
        </p:txBody>
      </p:sp>
      <p:sp>
        <p:nvSpPr>
          <p:cNvPr id="3" name="Content Placeholder 2">
            <a:extLst>
              <a:ext uri="{FF2B5EF4-FFF2-40B4-BE49-F238E27FC236}">
                <a16:creationId xmlns:a16="http://schemas.microsoft.com/office/drawing/2014/main" id="{2779A667-1243-4CB4-A05E-4764DFB9F107}"/>
              </a:ext>
            </a:extLst>
          </p:cNvPr>
          <p:cNvSpPr>
            <a:spLocks noGrp="1"/>
          </p:cNvSpPr>
          <p:nvPr>
            <p:ph idx="1"/>
          </p:nvPr>
        </p:nvSpPr>
        <p:spPr>
          <a:xfrm>
            <a:off x="838200" y="1630017"/>
            <a:ext cx="10515600" cy="1218517"/>
          </a:xfrm>
          <a:noFill/>
        </p:spPr>
        <p:txBody>
          <a:bodyPr/>
          <a:lstStyle/>
          <a:p>
            <a:pPr marL="514350" indent="-514350">
              <a:buFont typeface="+mj-lt"/>
              <a:buAutoNum type="arabicPeriod"/>
            </a:pPr>
            <a:r>
              <a:rPr lang="en-US" dirty="0"/>
              <a:t>Prior meeting minutes approved</a:t>
            </a:r>
          </a:p>
          <a:p>
            <a:pPr marL="514350" indent="-514350">
              <a:buFont typeface="+mj-lt"/>
              <a:buAutoNum type="arabicPeriod"/>
            </a:pPr>
            <a:r>
              <a:rPr lang="en-US" dirty="0"/>
              <a:t>Old Business from last meeting</a:t>
            </a:r>
          </a:p>
        </p:txBody>
      </p:sp>
      <p:sp>
        <p:nvSpPr>
          <p:cNvPr id="4" name="Slide Number Placeholder 3">
            <a:extLst>
              <a:ext uri="{FF2B5EF4-FFF2-40B4-BE49-F238E27FC236}">
                <a16:creationId xmlns:a16="http://schemas.microsoft.com/office/drawing/2014/main" id="{BA8A8236-9101-584B-8B7A-D778558BE435}"/>
              </a:ext>
            </a:extLst>
          </p:cNvPr>
          <p:cNvSpPr>
            <a:spLocks noGrp="1"/>
          </p:cNvSpPr>
          <p:nvPr>
            <p:ph type="sldNum" sz="quarter" idx="12"/>
          </p:nvPr>
        </p:nvSpPr>
        <p:spPr/>
        <p:txBody>
          <a:bodyPr/>
          <a:lstStyle/>
          <a:p>
            <a:fld id="{585DCD69-9789-AE4C-8CB9-C928E3C3CC0E}" type="slidenum">
              <a:rPr lang="en-US" smtClean="0"/>
              <a:t>8</a:t>
            </a:fld>
            <a:endParaRPr lang="en-US"/>
          </a:p>
        </p:txBody>
      </p:sp>
    </p:spTree>
    <p:extLst>
      <p:ext uri="{BB962C8B-B14F-4D97-AF65-F5344CB8AC3E}">
        <p14:creationId xmlns:p14="http://schemas.microsoft.com/office/powerpoint/2010/main" val="4097283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ACFBA-8B26-6347-8D8C-1C0246C098FC}"/>
              </a:ext>
            </a:extLst>
          </p:cNvPr>
          <p:cNvSpPr>
            <a:spLocks noGrp="1"/>
          </p:cNvSpPr>
          <p:nvPr>
            <p:ph type="title"/>
          </p:nvPr>
        </p:nvSpPr>
        <p:spPr>
          <a:noFill/>
        </p:spPr>
        <p:txBody>
          <a:bodyPr/>
          <a:lstStyle/>
          <a:p>
            <a:r>
              <a:rPr lang="en-US" dirty="0"/>
              <a:t>New Business</a:t>
            </a:r>
          </a:p>
        </p:txBody>
      </p:sp>
      <p:sp>
        <p:nvSpPr>
          <p:cNvPr id="3" name="Content Placeholder 2">
            <a:extLst>
              <a:ext uri="{FF2B5EF4-FFF2-40B4-BE49-F238E27FC236}">
                <a16:creationId xmlns:a16="http://schemas.microsoft.com/office/drawing/2014/main" id="{EF0B408B-D95F-5048-A96A-13A5E8116911}"/>
              </a:ext>
            </a:extLst>
          </p:cNvPr>
          <p:cNvSpPr>
            <a:spLocks noGrp="1"/>
          </p:cNvSpPr>
          <p:nvPr>
            <p:ph idx="1"/>
          </p:nvPr>
        </p:nvSpPr>
        <p:spPr>
          <a:xfrm>
            <a:off x="822960" y="1630017"/>
            <a:ext cx="10515600" cy="4300855"/>
          </a:xfrm>
          <a:noFill/>
        </p:spPr>
        <p:txBody>
          <a:bodyPr/>
          <a:lstStyle/>
          <a:p>
            <a:pPr marL="514350" indent="-514350">
              <a:buFont typeface="+mj-lt"/>
              <a:buAutoNum type="arabicPeriod"/>
            </a:pPr>
            <a:r>
              <a:rPr lang="en-US" dirty="0"/>
              <a:t>Does any member have a new business to present?</a:t>
            </a:r>
          </a:p>
          <a:p>
            <a:pPr lvl="1">
              <a:buFont typeface="Wingdings" panose="05000000000000000000" pitchFamily="2" charset="2"/>
              <a:buChar char="Ø"/>
            </a:pPr>
            <a:r>
              <a:rPr lang="en-US" dirty="0"/>
              <a:t> Santa’s Sacks are being assembled in the next room for those that would like to stay and assist that Ministry.</a:t>
            </a:r>
          </a:p>
          <a:p>
            <a:pPr marL="514350" indent="-514350">
              <a:buFont typeface="+mj-lt"/>
              <a:buAutoNum type="arabicPeriod"/>
            </a:pPr>
            <a:r>
              <a:rPr lang="en-US" dirty="0"/>
              <a:t>The Next Spiritual Meeting will be on 19 December at 9:00 AM In-Person AND via ZOOM</a:t>
            </a:r>
          </a:p>
          <a:p>
            <a:endParaRPr lang="en-US" dirty="0"/>
          </a:p>
        </p:txBody>
      </p:sp>
      <p:sp>
        <p:nvSpPr>
          <p:cNvPr id="4" name="Slide Number Placeholder 3">
            <a:extLst>
              <a:ext uri="{FF2B5EF4-FFF2-40B4-BE49-F238E27FC236}">
                <a16:creationId xmlns:a16="http://schemas.microsoft.com/office/drawing/2014/main" id="{4A9059A6-3867-AA4C-9D84-14F8DDA0E870}"/>
              </a:ext>
            </a:extLst>
          </p:cNvPr>
          <p:cNvSpPr>
            <a:spLocks noGrp="1"/>
          </p:cNvSpPr>
          <p:nvPr>
            <p:ph type="sldNum" sz="quarter" idx="12"/>
          </p:nvPr>
        </p:nvSpPr>
        <p:spPr/>
        <p:txBody>
          <a:bodyPr/>
          <a:lstStyle/>
          <a:p>
            <a:fld id="{585DCD69-9789-AE4C-8CB9-C928E3C3CC0E}" type="slidenum">
              <a:rPr lang="en-US" smtClean="0"/>
              <a:t>9</a:t>
            </a:fld>
            <a:endParaRPr lang="en-US"/>
          </a:p>
        </p:txBody>
      </p:sp>
    </p:spTree>
    <p:extLst>
      <p:ext uri="{BB962C8B-B14F-4D97-AF65-F5344CB8AC3E}">
        <p14:creationId xmlns:p14="http://schemas.microsoft.com/office/powerpoint/2010/main" val="2815471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1726</TotalTime>
  <Words>623</Words>
  <Application>Microsoft Office PowerPoint</Application>
  <PresentationFormat>Widescreen</PresentationFormat>
  <Paragraphs>100</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St Faustina Conference Saint Vincent de Paul Society</vt:lpstr>
      <vt:lpstr>Agenda</vt:lpstr>
      <vt:lpstr>The Rule, Part II</vt:lpstr>
      <vt:lpstr>Home Visitation Results</vt:lpstr>
      <vt:lpstr>President’s Report</vt:lpstr>
      <vt:lpstr>Public Affairs Officer’s Report: Annie Mason</vt:lpstr>
      <vt:lpstr>Treasurer’s Report: Don Carlson</vt:lpstr>
      <vt:lpstr>Secretary’s Report: Amy Whittaker</vt:lpstr>
      <vt:lpstr>New Business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Morris</dc:creator>
  <cp:lastModifiedBy>David Scharett</cp:lastModifiedBy>
  <cp:revision>58</cp:revision>
  <dcterms:created xsi:type="dcterms:W3CDTF">2020-10-14T13:06:25Z</dcterms:created>
  <dcterms:modified xsi:type="dcterms:W3CDTF">2020-12-02T03:00:32Z</dcterms:modified>
</cp:coreProperties>
</file>