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0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B4E94-650D-5C4A-8C02-CC61DD17EEB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1079-5826-FF49-A9F1-DFA4BE96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1079-5826-FF49-A9F1-DFA4BE96DA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BDE6-467F-9A46-AC1A-7CAECAF70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6E576-35AE-9D44-8AE5-20FF8F719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blipFill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C1B2-DCAB-5C47-9149-1955DD3E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6892-B00C-F545-BC48-95E0BCDB7D0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032B-91A8-004F-8F78-6605A295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6B18-B15C-8E47-847C-3B62A70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02F6-4ECC-5349-AD5E-11B2E6B3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A9F7D-616C-2541-BCBA-07D445F3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FF186-DEAC-234E-B447-E0310B0A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6D2E4-BB49-FB42-B01B-0905C980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814B-2D11-F840-B0EF-5618E0182045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91F0E-1126-FC40-8816-520D5641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28DC0-9748-314C-A380-B05F757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E44E-3619-3743-9F41-A5C8DD9A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37A85-8CD1-DF4A-BF56-B8E03BFB8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5373F-22AB-834D-88F6-39D2B9C9B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F7FB-66D7-B544-BAE2-44043C19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4BB3-F212-D945-827C-A7B26FBAF2EC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9195D-C797-9046-AAB3-8CB7E67B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17CCA-DA1D-2A4B-A02C-3B01E979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46D-BDEC-4847-BA65-4117A905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C8B3E-1E74-5A4F-9E72-1B9748BA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E7346-E43D-3F4D-B279-3F7C16CA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9427-95E1-4449-B81C-D93BCBCF7A4B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5379E-AF34-7E4F-A562-E67C292C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C9EF-9B60-F64A-A0F9-9AD39BC4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49FE8-A03A-9349-BFD5-208A23A6F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6DFEA-9B34-6E4C-97DE-95170AC3B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4DE7A-E7B8-794B-93BF-B5DA0C50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13F8-FB10-9241-B8A7-758E4732B5F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3AC5-7DA6-AC4F-A6D5-35C015C8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D0032-CC7B-1347-8617-67120BBD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01F5-64E4-174D-9BB5-4D660F27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89072"/>
            <a:ext cx="10500360" cy="1240945"/>
          </a:xfrm>
          <a:blipFill>
            <a:blip r:embed="rId2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3C39-3EF8-3443-A514-4B745D1B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428"/>
            <a:ext cx="10515600" cy="4300855"/>
          </a:xfrm>
          <a:blipFill dpi="0" rotWithShape="1">
            <a:blip r:embed="rId2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E3F5B-CB97-604A-9DC1-15959AB6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226-3513-494C-9C42-E7B9278E3EB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C4672-DBD0-4143-938A-760263A4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6C65B-6AF3-7C43-B386-AC8F7B0A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6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06B3-77EE-5542-A587-19E90CA0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3A39-5700-294D-B5CD-A47C151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8101-8154-E049-9E59-D0B53B6B2052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33641-69D9-A64E-9E3F-EF46B2B5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E018-E8C6-2B42-9420-F97621AB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8610-FFB8-9B41-AF53-D80B9EB7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DB1F2-74F2-A04D-B5B3-33F3D74FD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E645-154B-094F-B85E-E4AC4733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4246-D76F-084D-8735-09567648C0A0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DF81-DAFB-7B45-A869-B9B2E859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2B77-B497-5249-9BC6-ED6F514F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EFDD-54F9-8044-ABA2-6A3A74C7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C5EB9-9603-D94D-AA50-9BAD18748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F5DFC-9C4B-344D-8074-9F6F2978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A269-1FD2-094A-B044-C054631A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A90B-52BA-8742-9FD3-6610B7E6C274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CBF6A-2334-9544-B41D-3A753446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AF01F-E9EF-1F40-A537-EB56F14C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DE1-87E4-024B-9CF2-73615CC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9DB68-11EF-EC4F-BCB6-613CB673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4A8D1-C520-D640-B960-6460343A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47912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9B60D-8673-B948-AE34-3173A6E7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22086" y="2505075"/>
            <a:ext cx="30333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48A8D-F0B9-F345-8F2D-368414A6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D674-056A-AF4D-AFFA-5C5963E05996}" type="datetime1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5813C-F54B-CB44-A516-91562131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7A107-2F65-D446-9552-9C23916C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1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346B-C4A4-3C44-B1EF-6F2DE3D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EED1D-B578-934E-9F85-0376D60A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DF4B-7364-3C47-A740-F546B4AA1664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DA926-CDBA-4544-883C-77B0211F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226DA-9EBE-1747-ABAA-F1F2041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C324-1552-B444-8AE4-CE459D63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FDFE6-8E19-7944-9110-B248D9D8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CDB2-851A-534B-A439-43160B6D9F92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B106E-B377-114B-907E-5B57F786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EDB0-3E53-3543-8F90-FCA6E605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619ED-11D4-D045-A684-2B9554C9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9EDA-279D-874A-A512-37FB19F0169C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1DFDD-3EDC-154E-B004-3C99834D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0DB0C-F53B-764E-BCDF-AA05AF70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35000"/>
            <a:lum/>
          </a:blip>
          <a:srcRect/>
          <a:stretch>
            <a:fillRect l="4000" t="4000" r="4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0A9AE-F347-5142-95BE-B4D322CB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89072"/>
            <a:ext cx="10500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508B-58B7-3D4D-B898-17EFD2D1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20620"/>
            <a:ext cx="10515600" cy="4300855"/>
          </a:xfrm>
          <a:prstGeom prst="rect">
            <a:avLst/>
          </a:prstGeom>
          <a:blipFill dpi="0" rotWithShape="1">
            <a:blip r:embed="rId16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87B06-DEED-2D4E-91C9-2E57B5409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714C-3A2D-5E4F-8B89-2E4902DD5D76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0BB7-2EB5-3A41-AFFE-1F2208171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D9E74-D150-4840-A971-D0273458E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CD69-9789-AE4C-8CB9-C928E3C3CC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E6A1D-388B-C841-A3D4-41B988DA96F5}"/>
              </a:ext>
            </a:extLst>
          </p:cNvPr>
          <p:cNvSpPr txBox="1"/>
          <p:nvPr userDrawn="1"/>
        </p:nvSpPr>
        <p:spPr>
          <a:xfrm>
            <a:off x="9108831" y="5158154"/>
            <a:ext cx="184731" cy="369332"/>
          </a:xfrm>
          <a:prstGeom prst="rect">
            <a:avLst/>
          </a:prstGeom>
          <a:blipFill dpi="0" rotWithShape="1">
            <a:blip r:embed="rId18">
              <a:alphaModFix amt="47000"/>
            </a:blip>
            <a:srcRect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9EEE-CA53-4C45-A0E7-9AD97B25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613" y="1881352"/>
            <a:ext cx="5864773" cy="1156138"/>
          </a:xfrm>
          <a:noFill/>
        </p:spPr>
        <p:txBody>
          <a:bodyPr>
            <a:normAutofit fontScale="90000"/>
          </a:bodyPr>
          <a:lstStyle/>
          <a:p>
            <a:r>
              <a:rPr lang="en-US" sz="5400" b="1" i="1" dirty="0"/>
              <a:t>St Faustina Conference</a:t>
            </a:r>
            <a:br>
              <a:rPr lang="en-US" dirty="0"/>
            </a:br>
            <a:r>
              <a:rPr lang="en-US" sz="4000" dirty="0"/>
              <a:t>Saint Vincent de Paul Society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2C8CD-40C6-954B-8E34-0A93423A4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557" y="5152800"/>
            <a:ext cx="3226676" cy="648911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Conference Spiritual Meeting</a:t>
            </a:r>
          </a:p>
          <a:p>
            <a:r>
              <a:rPr lang="en-US" dirty="0"/>
              <a:t>7 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A2343-87AB-5647-8C74-15BD7B69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C70F-EB9A-419F-A3C4-3A839EDC944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8895-A539-4E6C-9B4B-66CB6535968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National Report status.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IRS Tax Return upcoming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Receipts, Receipts, Receipts:  The key to tracking expenditures!!!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Donations, Donations, Donations:  Of all kinds must be reported to the Treasurer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Bank Account status: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Balance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Month’s Expenditures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5981C-5104-1145-9C6D-A779EA76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5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AA0C-2328-43BB-B8E2-413232FD901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Secretary’s Report: Amy Whittaker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A667-1243-4CB4-A05E-4764DFB9F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10515600" cy="1218517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Prior meeting minutes approved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Old Business from last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8236-9101-584B-8B7A-D778558B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CFBA-8B26-6347-8D8C-1C0246C098F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408B-D95F-5048-A96A-13A5E811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30017"/>
            <a:ext cx="10515600" cy="4300855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any member have a new business to present?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Spiritual Meeting will be on 7 November at 9:00 AM via ZOOM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059A6-3867-AA4C-9D84-14F8DDA0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5127-1E1A-8F48-89A7-3EFEBCAF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89073"/>
            <a:ext cx="10500360" cy="914942"/>
          </a:xfrm>
          <a:noFill/>
        </p:spPr>
        <p:txBody>
          <a:bodyPr/>
          <a:lstStyle/>
          <a:p>
            <a:r>
              <a:rPr lang="en-US" dirty="0"/>
              <a:t>Closing Reflections of a Vincentian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0740E-C64E-3842-A06E-17A7CF04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39" y="1304015"/>
            <a:ext cx="5242561" cy="44148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88590-6ACE-B94F-A861-077D50BE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D0373-D0A0-D342-9DC3-BBBBD377D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25147"/>
            <a:ext cx="5181600" cy="3179521"/>
          </a:xfrm>
          <a:noFill/>
        </p:spPr>
        <p:txBody>
          <a:bodyPr/>
          <a:lstStyle/>
          <a:p>
            <a:r>
              <a:rPr lang="en-US" dirty="0"/>
              <a:t>Society’s Closing Prayer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A2ACC9-3DA1-B743-B028-19708D784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25147"/>
            <a:ext cx="5181600" cy="3179521"/>
          </a:xfrm>
          <a:noFill/>
        </p:spPr>
        <p:txBody>
          <a:bodyPr/>
          <a:lstStyle/>
          <a:p>
            <a:r>
              <a:rPr lang="en-US" dirty="0"/>
              <a:t>Father Eversole’s Closing Prayer</a:t>
            </a:r>
          </a:p>
          <a:p>
            <a:pPr lvl="1"/>
            <a:r>
              <a:rPr lang="en-US" dirty="0"/>
              <a:t>Please pray for our Vincentians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56EB-4686-914E-BF38-D2DAAAB5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127EC7-38E5-E04C-B408-2533D7B98A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BA37E9-9A68-9E48-8228-0E47C664D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467393"/>
              </p:ext>
            </p:extLst>
          </p:nvPr>
        </p:nvGraphicFramePr>
        <p:xfrm>
          <a:off x="1160891" y="1674790"/>
          <a:ext cx="9724445" cy="38747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11684">
                  <a:extLst>
                    <a:ext uri="{9D8B030D-6E8A-4147-A177-3AD203B41FA5}">
                      <a16:colId xmlns:a16="http://schemas.microsoft.com/office/drawing/2014/main" val="613057003"/>
                    </a:ext>
                  </a:extLst>
                </a:gridCol>
                <a:gridCol w="6800846">
                  <a:extLst>
                    <a:ext uri="{9D8B030D-6E8A-4147-A177-3AD203B41FA5}">
                      <a16:colId xmlns:a16="http://schemas.microsoft.com/office/drawing/2014/main" val="2264381356"/>
                    </a:ext>
                  </a:extLst>
                </a:gridCol>
                <a:gridCol w="2111915">
                  <a:extLst>
                    <a:ext uri="{9D8B030D-6E8A-4147-A177-3AD203B41FA5}">
                      <a16:colId xmlns:a16="http://schemas.microsoft.com/office/drawing/2014/main" val="2078240105"/>
                    </a:ext>
                  </a:extLst>
                </a:gridCol>
              </a:tblGrid>
              <a:tr h="26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17589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Meeting call to order by the President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82594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9:01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26506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9:05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John Tighe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37940"/>
                  </a:ext>
                </a:extLst>
              </a:tr>
              <a:tr h="265328">
                <a:tc>
                  <a:txBody>
                    <a:bodyPr/>
                    <a:lstStyle/>
                    <a:p>
                      <a:r>
                        <a:rPr lang="en-US" sz="1200" dirty="0"/>
                        <a:t>9:10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context of Saint Vincent de Paul’s passion for helping the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5366"/>
                  </a:ext>
                </a:extLst>
              </a:tr>
              <a:tr h="308581">
                <a:tc>
                  <a:txBody>
                    <a:bodyPr/>
                    <a:lstStyle/>
                    <a:p>
                      <a:r>
                        <a:rPr lang="en-US" sz="1200" dirty="0"/>
                        <a:t>9:20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Reflections of The Rule, PART I: Purpose and Scope of Our Service; Rules 1.2 through 1.5 by the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5779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9:35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Home Visitations in the Age of COVID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Lillian Fay, Ann Ellis, John Tighe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74731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President’s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77852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10625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130981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9:52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51315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9:54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53058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9:58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Reflections of a Vincentian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Laura Morris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77774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en-US" sz="1200" dirty="0"/>
                        <a:t>9:59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Closing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58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A4579-ECFC-7C40-BBEB-560AFA96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7D73-859B-40AB-936A-83CDDCF5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310"/>
            <a:ext cx="10515600" cy="1020819"/>
          </a:xfrm>
          <a:noFill/>
        </p:spPr>
        <p:txBody>
          <a:bodyPr>
            <a:normAutofit/>
          </a:bodyPr>
          <a:lstStyle/>
          <a:p>
            <a:r>
              <a:rPr lang="en-US" sz="4000" dirty="0"/>
              <a:t>The Rule, Part III, Statutes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5E0A-9F2A-4CD0-8BA1-0D56C706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129"/>
            <a:ext cx="10515600" cy="484083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objective of these Statutes is 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help nurture Vincentian Spirituality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Enhance the relationship among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Enrich Vincentian service to those in need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Statute 1: The Essential Elements</a:t>
            </a:r>
          </a:p>
          <a:p>
            <a:pPr marL="0" indent="0">
              <a:buNone/>
            </a:pPr>
            <a:r>
              <a:rPr lang="en-US" dirty="0"/>
              <a:t>	The Essential Elements of the Society of St. Vincent de Paul 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Spirituality [faith]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Friendship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Service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62F41-899C-854C-AF51-48126E23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175F-3A9C-4967-AB2E-CA96D758039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Rule, Part III, Statutes </a:t>
            </a: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C4BF-4B0C-4405-BF54-4C4489B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8"/>
            <a:ext cx="10515600" cy="430626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Statute 2: Cultural Beliefs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Spiritual Growth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One Society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Servant Leaders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Today’s Society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Embrace Accountability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Inclusive Planning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Advocate for Justice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Your reflections on any either of these Statutes……….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79754-B9B6-0146-978F-4D55B8AF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0B31-8DD6-4AA7-9A29-869B9E79392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Discussion of 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922-0B19-4B1C-B62C-AD68CCC31EF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Recent Cases or Cases that emphasize the impact of Home Visits on families: </a:t>
            </a:r>
          </a:p>
          <a:p>
            <a:pPr marL="0" indent="0">
              <a:buNone/>
            </a:pPr>
            <a:r>
              <a:rPr lang="en-US" dirty="0"/>
              <a:t>	Lillian Fay, Ann Ellis, John Tighe		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CD1D-0684-2B4D-87EE-A2833036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7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6F90-438D-42D5-B22B-BC2E524F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820"/>
            <a:ext cx="10515600" cy="1019503"/>
          </a:xfrm>
          <a:noFill/>
        </p:spPr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F977-ABD9-402E-BD5A-CEA43480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3"/>
            <a:ext cx="10515600" cy="4729656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dirty="0"/>
              <a:t>Status of 2 new Conference Ministries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/>
              <a:t>SVdP Youth Conference update: Cathey Lee and Dave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/>
              <a:t>Cherished Souls Ministry Update: Amy Whittaker, Ann Ellis, </a:t>
            </a:r>
            <a:r>
              <a:rPr lang="en-US" sz="1800" dirty="0" err="1"/>
              <a:t>Aliena</a:t>
            </a:r>
            <a:r>
              <a:rPr lang="en-US" sz="1800" dirty="0"/>
              <a:t> </a:t>
            </a:r>
            <a:r>
              <a:rPr lang="en-US" sz="1800" dirty="0" err="1"/>
              <a:t>Otal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@ $1600 in Conference Administrative Costs Shed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/>
              <a:t>State Farm Insurance Policy for Breezewood Pantry $456 canceled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/>
              <a:t>Electronic </a:t>
            </a:r>
            <a:r>
              <a:rPr lang="en-US" sz="1800" dirty="0" err="1"/>
              <a:t>DropBox</a:t>
            </a:r>
            <a:r>
              <a:rPr lang="en-US" sz="1800" dirty="0"/>
              <a:t> $1200 software terminated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Grant Writing </a:t>
            </a:r>
            <a:r>
              <a:rPr lang="en-US" sz="2000" dirty="0"/>
              <a:t>being explored in detail:  Society and CARES Grants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Conference Membership</a:t>
            </a:r>
            <a:r>
              <a:rPr lang="en-US" sz="2000" dirty="0"/>
              <a:t>: 16 Vincentians, 15 Associate Vincentians and 2 Vincentians on a 1-year excused status</a:t>
            </a:r>
          </a:p>
          <a:p>
            <a:pPr marL="1371600" lvl="2" indent="-457200">
              <a:buFont typeface="+mj-lt"/>
              <a:buAutoNum type="arabicParenR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F32A-A4BD-0E4A-A166-5CEB5608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4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2D87A10-319B-440A-98FC-7A10CDB94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20452" r="45008" b="23072"/>
          <a:stretch/>
        </p:blipFill>
        <p:spPr>
          <a:xfrm>
            <a:off x="819808" y="336331"/>
            <a:ext cx="4436022" cy="5675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63D23-AD6C-7042-B78C-315DE14D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77889-0D55-4BDC-B417-78078B5D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48" y="2197084"/>
            <a:ext cx="8584703" cy="38189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FABCA-EE18-4A4E-A338-F6499A13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37DC-EE25-464F-B0C9-C8449FFE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331"/>
            <a:ext cx="10515600" cy="1177159"/>
          </a:xfrm>
          <a:noFill/>
        </p:spPr>
        <p:txBody>
          <a:bodyPr/>
          <a:lstStyle/>
          <a:p>
            <a:r>
              <a:rPr lang="en-US" dirty="0"/>
              <a:t>Public Affairs Officer’s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CFB8-50C5-48A1-B1EA-CD1F668C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614"/>
            <a:ext cx="10515600" cy="4169486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Updates and Refurbishment of Conference website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New and realigned Ministries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New Format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Members Only Section Replaces Drop Box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Meeting Minutes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Conference Bylaws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Blank Forms Used by Conference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Possibly Training Presentations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New Online Donation Capability: Already </a:t>
            </a:r>
            <a:r>
              <a:rPr lang="en-US" b="1" dirty="0"/>
              <a:t>received $500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6CEF5-3D73-AC47-943C-EEB19D2C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CD69-9789-AE4C-8CB9-C928E3C3C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534</Words>
  <Application>Microsoft Office PowerPoint</Application>
  <PresentationFormat>Widescreen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St Faustina Conference Saint Vincent de Paul Society</vt:lpstr>
      <vt:lpstr>Agenda</vt:lpstr>
      <vt:lpstr>The Rule, Part III, Statutes</vt:lpstr>
      <vt:lpstr>The Rule, Part III, Statutes (continued)</vt:lpstr>
      <vt:lpstr>Discussion of Home Visitations</vt:lpstr>
      <vt:lpstr>President’s Report</vt:lpstr>
      <vt:lpstr>PowerPoint Presentation</vt:lpstr>
      <vt:lpstr>PowerPoint Presentation</vt:lpstr>
      <vt:lpstr>Public Affairs Officer’s Report: Annie Mason</vt:lpstr>
      <vt:lpstr>Treasurer’s Report: Don Carlson</vt:lpstr>
      <vt:lpstr>Secretary’s Report: Amy Whittaker</vt:lpstr>
      <vt:lpstr>New Business</vt:lpstr>
      <vt:lpstr>Closing Reflections of a Vincentian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Morris</dc:creator>
  <cp:lastModifiedBy>David Scharett</cp:lastModifiedBy>
  <cp:revision>46</cp:revision>
  <dcterms:created xsi:type="dcterms:W3CDTF">2020-10-14T13:06:25Z</dcterms:created>
  <dcterms:modified xsi:type="dcterms:W3CDTF">2020-10-18T05:33:20Z</dcterms:modified>
</cp:coreProperties>
</file>