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15" r:id="rId7"/>
    <p:sldId id="309" r:id="rId8"/>
    <p:sldId id="313" r:id="rId9"/>
    <p:sldId id="310" r:id="rId10"/>
    <p:sldId id="311" r:id="rId11"/>
    <p:sldId id="312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028" y="639097"/>
            <a:ext cx="4813072" cy="3494791"/>
          </a:xfrm>
        </p:spPr>
        <p:txBody>
          <a:bodyPr>
            <a:norm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 Assessments as a Tool for Conference and Council Revitalization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Sunnie Johnson-Lain </a:t>
            </a:r>
          </a:p>
          <a:p>
            <a:pPr algn="ctr"/>
            <a:r>
              <a:rPr lang="en-US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St. Vincent de Paul—Cincinnati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 Assessments: Nine Criteria to Evaluate Conference Life, Based on the SVDP Rule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704287-A49C-45E9-A7FC-E555FDF07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108201"/>
            <a:ext cx="11506200" cy="3760891"/>
          </a:xfrm>
        </p:spPr>
        <p:txBody>
          <a:bodyPr>
            <a:normAutofit lnSpcReduction="10000"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 enrichment of the conference and its members; ongoing formation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Meetings 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Stewardship of Conference Funds  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Structure, Organization and Officers 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Making Home Visits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Accountability and Annual Reports  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 Works and Twinning (Solidarity)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 and Recruitment 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Parish Relationship 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7AA2F-205A-445A-86D1-B7F105A91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29" t="16952" r="22642" b="7048"/>
          <a:stretch/>
        </p:blipFill>
        <p:spPr>
          <a:xfrm>
            <a:off x="2612570" y="204051"/>
            <a:ext cx="8072847" cy="617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0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50D7-0C03-4671-8505-A4658D01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Process:  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B45F6-78C8-4FCF-868D-3137C69B8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904220" cy="3760891"/>
          </a:xfrm>
        </p:spPr>
        <p:txBody>
          <a:bodyPr>
            <a:normAutofit lnSpcReduction="10000"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 meeting with Conference President, Director of Conferences and member of Conference Life Committee; go on regularly scheduled Conference meeting day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through assessment with President and CLC member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 graded assessment along with a letter to the Conference President with a request for him/her to share it at upcoming meeting in order to start a conversation in the Conference about plans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up with a visit to the Conference in roughly three months to see how things are going—do they need support to achieve the needed changes?  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3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66111-A8BB-4B4B-8A68-89E207B0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49" y="62304"/>
            <a:ext cx="6897188" cy="62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43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09B58-37D2-499A-ABF1-D84B5FD71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762000"/>
            <a:ext cx="114173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 Level Action Plans for Identified Focus Areas:  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38ACC-39BC-4EAC-988C-2CCE136D3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 is a conversation; a tool for the Conference to assess: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Where it is now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needed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unique gifts the Conference has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the Conference’s goals/plans are for the future 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Conference uses the completed assessment to begin to vision for the future; some complete a SWOT analysis </a:t>
            </a: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Follow up with a visit with Council representative(s) in three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0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81C52-3D97-4E5F-B515-7EB9B13B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23900"/>
            <a:ext cx="10058400" cy="16637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Council Level Action Plans for Identified Focus Areas:  </a:t>
            </a:r>
            <a:b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0A2B7-45FA-44D9-A836-2F7961072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930401"/>
            <a:ext cx="11658600" cy="4381500"/>
          </a:xfrm>
        </p:spPr>
        <p:txBody>
          <a:bodyPr numCol="2">
            <a:normAutofit fontScale="77500" lnSpcReduction="2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Area One: Meetings –Action Plan: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possibility of Alternate Second Meeting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President’s Workshop related to meetings (2015)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Introduce Bylaws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1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Area Two: Structure—Action Plan: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over-term Presidents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Annual Presidents Workshop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Workshops for Treasurer and Secretary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Annual Spiritual Advisor Retreat/Training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1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Area Three: Home Visits—Action Plan: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Home Visit Workshop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opportunities for “sharing” home visitors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Award Conferences making frequent Home Visits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 a culture where Home Visits are expected and valued 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Area Four: Twinning/Solidarity—Action Plan: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mechanism for streamlined Council-wide twinning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 Conferences who twin regularly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opportunities for Vincentian engagement at Special Works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 conversations about hoarding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Hold Council-wide events </a:t>
            </a:r>
            <a:endParaRPr lang="en-US" sz="2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1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B8D8F-AAA1-48A9-81EE-A2D6BC3E4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62000"/>
            <a:ext cx="10058400" cy="1562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Council Level Action Plan Specific to Revitalization: </a:t>
            </a:r>
            <a:b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3F2A-EB8F-4A2E-BD04-693CF50C2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 high quality, easy to use recruiting materials and pathway to recruitment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Annual Recruiting Workshop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Monthly Recruitment and Fundraising Toolkit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Creating a welcoming culture in Conferences (this is the most critical)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3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6434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437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Courier New</vt:lpstr>
      <vt:lpstr>Georgia Pro Cond Light</vt:lpstr>
      <vt:lpstr>Speak Pro</vt:lpstr>
      <vt:lpstr>Symbol</vt:lpstr>
      <vt:lpstr>Times New Roman</vt:lpstr>
      <vt:lpstr>Wingdings</vt:lpstr>
      <vt:lpstr>RetrospectVTI</vt:lpstr>
      <vt:lpstr>Adobe Acrobat Document</vt:lpstr>
      <vt:lpstr>Conference Assessments as a Tool for Conference and Council Revitalization </vt:lpstr>
      <vt:lpstr>Conference Assessments: Nine Criteria to Evaluate Conference Life, Based on the SVDP Rule</vt:lpstr>
      <vt:lpstr>PowerPoint Presentation</vt:lpstr>
      <vt:lpstr>Assessment Process:   </vt:lpstr>
      <vt:lpstr>PowerPoint Presentation</vt:lpstr>
      <vt:lpstr>Conference Level Action Plans for Identified Focus Areas:   </vt:lpstr>
      <vt:lpstr>Council Level Action Plans for Identified Focus Areas:   </vt:lpstr>
      <vt:lpstr>Council Level Action Plan Specific to Revitalization: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Assessments as a Tool for Conference and Council Revitalization</dc:title>
  <dc:creator>Sunnie Johnson-Lain</dc:creator>
  <cp:lastModifiedBy>Sunnie Johnson-Lain</cp:lastModifiedBy>
  <cp:revision>3</cp:revision>
  <dcterms:created xsi:type="dcterms:W3CDTF">2020-09-21T14:45:08Z</dcterms:created>
  <dcterms:modified xsi:type="dcterms:W3CDTF">2020-09-21T14:56:05Z</dcterms:modified>
</cp:coreProperties>
</file>