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9" r:id="rId4"/>
    <p:sldId id="295" r:id="rId5"/>
    <p:sldId id="290" r:id="rId6"/>
    <p:sldId id="282" r:id="rId7"/>
    <p:sldId id="277" r:id="rId8"/>
    <p:sldId id="293" r:id="rId9"/>
    <p:sldId id="284" r:id="rId10"/>
    <p:sldId id="294" r:id="rId11"/>
    <p:sldId id="291" r:id="rId12"/>
    <p:sldId id="286" r:id="rId13"/>
    <p:sldId id="287" r:id="rId14"/>
    <p:sldId id="288" r:id="rId15"/>
    <p:sldId id="292" r:id="rId16"/>
    <p:sldId id="276" r:id="rId17"/>
    <p:sldId id="283" r:id="rId18"/>
    <p:sldId id="296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Calibri" panose="020F0502020204030204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/>
              </a:rPr>
              <a:t>Febru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F176-5CCD-4868-990F-EE692337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en-US" sz="3400"/>
              <a:t>One Neighbor-In-Need Testimonial</a:t>
            </a:r>
            <a:br>
              <a:rPr lang="en-US" sz="3400"/>
            </a:br>
            <a:r>
              <a:rPr lang="en-US" sz="3400">
                <a:latin typeface="Script MT Bold" panose="03040602040607080904" pitchFamily="66" charset="0"/>
              </a:rPr>
              <a:t>Three sentences from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46DF-5BBE-456B-943E-501A408A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“Thank you, thank you, thank you!”</a:t>
            </a:r>
          </a:p>
          <a:p>
            <a:pPr marL="0" indent="0">
              <a:buNone/>
            </a:pP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“Thank you for your hard work and your diligence and blessing my family as an advocate for myself.”</a:t>
            </a:r>
          </a:p>
          <a:p>
            <a:pPr marL="0" indent="0">
              <a:buNone/>
            </a:pP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“God bless you and those that have been in assistance to My family and I.”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DE4F404-9F8B-4FFE-A69B-9F28AFA5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-2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8445-6D24-49E9-8337-7548A7D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899" y="6356350"/>
            <a:ext cx="6572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6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r>
              <a:rPr lang="en-US" dirty="0"/>
              <a:t>Public Affairs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E-signature capability that should be able to support Home Visitations in the age of COVID virus.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Website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activities/issues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lvl="1"/>
            <a:r>
              <a:rPr lang="en-US" dirty="0"/>
              <a:t>Mail slot at Parish Office  --- Father Eversole</a:t>
            </a:r>
          </a:p>
          <a:p>
            <a:pPr lvl="2"/>
            <a:r>
              <a:rPr lang="en-US" dirty="0"/>
              <a:t>Callers have NO computer</a:t>
            </a:r>
          </a:p>
          <a:p>
            <a:pPr lvl="2"/>
            <a:r>
              <a:rPr lang="en-US" dirty="0"/>
              <a:t>Some do not have smart phones</a:t>
            </a:r>
          </a:p>
          <a:p>
            <a:pPr lvl="2"/>
            <a:r>
              <a:rPr lang="en-US" dirty="0"/>
              <a:t>Some do not know how to use their smart phones to send us documents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Feb 20</a:t>
            </a:r>
            <a:r>
              <a:rPr lang="en-US" baseline="30000" dirty="0"/>
              <a:t>th</a:t>
            </a:r>
            <a:r>
              <a:rPr lang="en-US" dirty="0"/>
              <a:t> at 10:00 am 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1DDB-00A9-4F48-B09D-F0C23E21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5" y="240157"/>
            <a:ext cx="4367719" cy="1622321"/>
          </a:xfrm>
        </p:spPr>
        <p:txBody>
          <a:bodyPr>
            <a:normAutofit/>
          </a:bodyPr>
          <a:lstStyle/>
          <a:p>
            <a:r>
              <a:rPr lang="en-US" sz="3700" dirty="0"/>
              <a:t>New Business: open to all members: </a:t>
            </a:r>
            <a:br>
              <a:rPr lang="en-US" sz="3700" dirty="0"/>
            </a:br>
            <a:r>
              <a:rPr lang="en-US" sz="3700" dirty="0"/>
              <a:t>John Morris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9DE33-27CF-47C2-AF49-5514C71F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8" y="1955260"/>
            <a:ext cx="4299625" cy="42685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Four new Sandwich Board Signs Purchased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1 paid for by the Parish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1 paid for by the </a:t>
            </a:r>
            <a:r>
              <a:rPr lang="en-US" sz="1600" dirty="0" err="1"/>
              <a:t>KoC</a:t>
            </a:r>
            <a:r>
              <a:rPr lang="en-US" sz="1600" dirty="0"/>
              <a:t> Bishop Keating Council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2 paid for by the Saint Faustina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All are stored in the </a:t>
            </a:r>
            <a:r>
              <a:rPr lang="en-US" sz="1600" dirty="0" err="1"/>
              <a:t>KoC</a:t>
            </a:r>
            <a:r>
              <a:rPr lang="en-US" sz="1600" dirty="0"/>
              <a:t> Shed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White polymer, weatherproof, internal sand weighting, locks in open 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Hold two standard 24” wide by 36” high fiberboard signs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E7B8C-358E-4C30-ABD1-2A5C56AE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513" y="807593"/>
            <a:ext cx="4506028" cy="5239568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372DC-3BAE-4C72-B368-E234B281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Business: 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95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Redistribution of child Christmas gifts that families did NOT pick up.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three bags of gifts that we may be able to align with our extremely impoverished Home Visitation families’ children.</a:t>
            </a:r>
          </a:p>
          <a:p>
            <a:pPr marL="0" indent="0">
              <a:buNone/>
            </a:pPr>
            <a:r>
              <a:rPr lang="en-US" dirty="0"/>
              <a:t>3. Draft SVdP Youth Conference SOP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Very basic and IAW National and Church directives and guidance.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National provided a SVdP Youth Conference Handbook.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See Parental Permission  Form on next slide</a:t>
            </a:r>
          </a:p>
          <a:p>
            <a:pPr marL="0" indent="0">
              <a:buNone/>
            </a:pPr>
            <a:r>
              <a:rPr lang="en-US" dirty="0"/>
              <a:t>4. Other New Business???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E3132-8F3E-4224-B66A-6A208754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" y="0"/>
            <a:ext cx="510595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973F1-55FF-4EBE-96EC-83AA8A2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48428-C202-4F8B-8145-6A89787C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1D6BE-2718-45FE-94C0-CBBD0E4A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26" y="160904"/>
            <a:ext cx="1505843" cy="1396105"/>
          </a:xfrm>
          <a:prstGeom prst="rect">
            <a:avLst/>
          </a:prstGeom>
        </p:spPr>
      </p:pic>
      <p:pic>
        <p:nvPicPr>
          <p:cNvPr id="7" name="Picture 6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FEFB078D-03A5-4E0F-9EC5-8110721DD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1" y="1377696"/>
            <a:ext cx="10795639" cy="4978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1C311-1C7F-4220-92D9-A15F5FD63520}"/>
              </a:ext>
            </a:extLst>
          </p:cNvPr>
          <p:cNvSpPr txBox="1"/>
          <p:nvPr/>
        </p:nvSpPr>
        <p:spPr>
          <a:xfrm>
            <a:off x="390144" y="36576"/>
            <a:ext cx="9558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Reflect that our Guardian Angel is with us throughout our life: </a:t>
            </a:r>
            <a:r>
              <a:rPr lang="en-US" sz="4000" dirty="0">
                <a:solidFill>
                  <a:srgbClr val="FF0000"/>
                </a:solidFill>
              </a:rPr>
              <a:t>Laura Morris</a:t>
            </a:r>
          </a:p>
        </p:txBody>
      </p:sp>
    </p:spTree>
    <p:extLst>
      <p:ext uri="{BB962C8B-B14F-4D97-AF65-F5344CB8AC3E}">
        <p14:creationId xmlns:p14="http://schemas.microsoft.com/office/powerpoint/2010/main" val="367921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18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829883"/>
              </p:ext>
            </p:extLst>
          </p:nvPr>
        </p:nvGraphicFramePr>
        <p:xfrm>
          <a:off x="838200" y="968093"/>
          <a:ext cx="10515597" cy="519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76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9:01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9:05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President’s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319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63101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9:57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Laura Morris &amp; 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6251-E0C4-4813-A16F-DB793C3E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846D-3C93-498F-A165-17E203C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12" y="207586"/>
            <a:ext cx="2590680" cy="240188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F2A6866-9C3D-493A-8BC7-AB66A09E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E57FE-2A6F-4B07-B78F-4675DC51D0F8}"/>
              </a:ext>
            </a:extLst>
          </p:cNvPr>
          <p:cNvSpPr/>
          <p:nvPr/>
        </p:nvSpPr>
        <p:spPr>
          <a:xfrm>
            <a:off x="6585628" y="2426625"/>
            <a:ext cx="58620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</a:rPr>
              <a:t>A Prayer</a:t>
            </a: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</a:rPr>
              <a:t>That Strengthens</a:t>
            </a: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</a:rPr>
              <a:t>Our Distressed</a:t>
            </a: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</a:rPr>
              <a:t>Neighbors-In-Need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0DEFB-8FA4-4B72-8A84-FDE5D4EE1AE1}"/>
              </a:ext>
            </a:extLst>
          </p:cNvPr>
          <p:cNvSpPr/>
          <p:nvPr/>
        </p:nvSpPr>
        <p:spPr>
          <a:xfrm>
            <a:off x="8468160" y="5446303"/>
            <a:ext cx="2096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Followed by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Our Father</a:t>
            </a:r>
          </a:p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299709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FA1C-A77A-4681-ACEB-24371230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826"/>
            <a:ext cx="10515600" cy="866584"/>
          </a:xfrm>
        </p:spPr>
        <p:txBody>
          <a:bodyPr/>
          <a:lstStyle/>
          <a:p>
            <a:r>
              <a:rPr lang="en-US" dirty="0"/>
              <a:t>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523F-D2A0-464A-80E8-1C4080D6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853758"/>
            <a:ext cx="10866120" cy="615664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u="sng" dirty="0"/>
              <a:t>Saint Faustina Conference </a:t>
            </a:r>
            <a:r>
              <a:rPr lang="en-US" dirty="0"/>
              <a:t>has been recognized publicly by the </a:t>
            </a:r>
          </a:p>
          <a:p>
            <a:pPr marL="0" indent="0">
              <a:buNone/>
            </a:pPr>
            <a:r>
              <a:rPr lang="en-US" b="1" i="1" dirty="0"/>
              <a:t>       </a:t>
            </a:r>
            <a:r>
              <a:rPr lang="en-US" b="1" i="1" u="sng" dirty="0"/>
              <a:t>District Council</a:t>
            </a:r>
            <a:r>
              <a:rPr lang="en-US" dirty="0"/>
              <a:t> for its activities to help our Neighbors-In-Need.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Winter Coats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Partnership with </a:t>
            </a:r>
            <a:r>
              <a:rPr lang="en-US" dirty="0" err="1"/>
              <a:t>KoC</a:t>
            </a:r>
            <a:r>
              <a:rPr lang="en-US" dirty="0"/>
              <a:t> Councils, a template for other Conferences to follow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Santa’s Sack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Partnership with MANARC provided added resources to serve needy children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Home Essentials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Template for other Conferences to follow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Easter Baskets with message of the true meaning of Easter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Template for other Conferences to follow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On time submission of National Report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One of three conferences to do so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Initiative to stand up a Youth SVdP Conference </a:t>
            </a:r>
            <a:r>
              <a:rPr lang="en-US" sz="1700" dirty="0"/>
              <a:t>(and praised by the National Council)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Template for other Conferences to follow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Ozanam Orientation Training January 13th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National Council’s Friends of the Poor Grant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One of twelve grants Nationwide:  There are 4500 Conferences Nationwide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Cathy Lee led the Conference’s effort: THANK YOU!!!!!!!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9F37-5EE7-4BAB-9330-2ABE318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FFAEA0C-4A43-4BFF-8670-4EAFFE38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59" y="1853682"/>
            <a:ext cx="2074525" cy="46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783-C69C-4393-A56F-1A1BCA0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52" y="871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May we humbly acknowledge the Lord’s Blessings in providing us the resources needed to help our Neighbor’s-In-Need</a:t>
            </a:r>
            <a:br>
              <a:rPr lang="en-US" sz="2800" b="1" i="1" dirty="0">
                <a:solidFill>
                  <a:srgbClr val="00B0F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Not Least of Which Is the Support of our Priest and the Parish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631E-1CBD-4ADE-B402-E697D730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3" y="1556426"/>
            <a:ext cx="10328699" cy="4990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2. Friends of the Poor $5,000 Grant:  </a:t>
            </a:r>
            <a:r>
              <a:rPr lang="en-US" dirty="0">
                <a:solidFill>
                  <a:srgbClr val="FF0000"/>
                </a:solidFill>
              </a:rPr>
              <a:t>Cathy Lee’s comments</a:t>
            </a:r>
          </a:p>
          <a:p>
            <a:pPr marL="0" indent="0">
              <a:buNone/>
            </a:pPr>
            <a:r>
              <a:rPr lang="en-US" dirty="0"/>
              <a:t>3. Community Foundation of the Rappahannock River Region $1,000 Grant: </a:t>
            </a:r>
            <a:r>
              <a:rPr lang="en-US" dirty="0">
                <a:solidFill>
                  <a:srgbClr val="FF0000"/>
                </a:solidFill>
              </a:rPr>
              <a:t>Annie Mason’s comments</a:t>
            </a:r>
          </a:p>
          <a:p>
            <a:pPr marL="0" indent="0">
              <a:buNone/>
            </a:pPr>
            <a:r>
              <a:rPr lang="en-US" dirty="0"/>
              <a:t>4. Online Donations: </a:t>
            </a:r>
            <a:r>
              <a:rPr lang="en-US" dirty="0">
                <a:solidFill>
                  <a:srgbClr val="FF0000"/>
                </a:solidFill>
              </a:rPr>
              <a:t>Annie Mason’s comments</a:t>
            </a:r>
          </a:p>
          <a:p>
            <a:pPr marL="0" indent="0">
              <a:buNone/>
            </a:pPr>
            <a:r>
              <a:rPr lang="en-US" dirty="0"/>
              <a:t>5. Easter Baskets for our Neighbors-In-Need Children: </a:t>
            </a:r>
            <a:r>
              <a:rPr lang="en-US" dirty="0">
                <a:solidFill>
                  <a:srgbClr val="FF0000"/>
                </a:solidFill>
              </a:rPr>
              <a:t>Laura Morris’ comments</a:t>
            </a:r>
          </a:p>
          <a:p>
            <a:pPr marL="0" indent="0">
              <a:buNone/>
            </a:pPr>
            <a:r>
              <a:rPr lang="en-US" dirty="0"/>
              <a:t>6. Ozanam Orientation Training: 38 attendees, 19 were SFC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SFC now has 20 of their 30 members as fully qualified Vincentians</a:t>
            </a:r>
          </a:p>
          <a:p>
            <a:pPr marL="0" indent="0">
              <a:buNone/>
            </a:pPr>
            <a:r>
              <a:rPr lang="en-US" dirty="0"/>
              <a:t>7. SFC Neighbors-In-Need Database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Thanks to Joanie Goins’ tremendous effort we now have our own list of families in need with their contact information and family demographics</a:t>
            </a:r>
          </a:p>
          <a:p>
            <a:pPr marL="0" indent="0">
              <a:buNone/>
            </a:pPr>
            <a:r>
              <a:rPr lang="en-US" dirty="0"/>
              <a:t>8. The Santa’s Sack Ministry has a wonderful start on next Christmas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Spent @ $1,200 for @ $7,200 worth of gifts that are now in storage (see next slide)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76679-CCC3-4DC9-B28F-0876403F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06202-9B4B-4045-B2BD-F4FDB631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873" y="2416266"/>
            <a:ext cx="827757" cy="25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8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dolls on a shelf&#10;&#10;Description automatically generated with low confidence">
            <a:extLst>
              <a:ext uri="{FF2B5EF4-FFF2-40B4-BE49-F238E27FC236}">
                <a16:creationId xmlns:a16="http://schemas.microsoft.com/office/drawing/2014/main" id="{73E104D4-F1A5-46C7-AE25-3BA014CF8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 r="-3" b="11939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Picture 5" descr="A picture containing text, car, stack&#10;&#10;Description automatically generated">
            <a:extLst>
              <a:ext uri="{FF2B5EF4-FFF2-40B4-BE49-F238E27FC236}">
                <a16:creationId xmlns:a16="http://schemas.microsoft.com/office/drawing/2014/main" id="{DC76EB45-DC78-47BA-8F77-829D129EA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6" b="34094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1" name="Picture 10" descr="A picture containing text, marketplace, shop, cluttered&#10;&#10;Description automatically generated">
            <a:extLst>
              <a:ext uri="{FF2B5EF4-FFF2-40B4-BE49-F238E27FC236}">
                <a16:creationId xmlns:a16="http://schemas.microsoft.com/office/drawing/2014/main" id="{6C17C4E7-5217-439D-8B7A-DA071021E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35015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6965F-23A9-4153-AC87-AB16E2B3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959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Our Home Visitation Teams worked 26 cases in January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Conference PAID: $2574.78  PLEDGED: $2453.56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Catholic Charities PAID: $1350.00  PLEDGED: $2350.00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Four cases of particular note: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young couple with 5 children under 8 years old: Utility Bill, Car Repair, Food, Phone, Home Essentials, Diapers, Winter Clothes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single Mom with 6 children: Utility Bills, Food, Home Essentials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single Mom survived a terrible auto accident: Utility Bills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Pakistani Catholic Family that fled severe religious persecution and sought asylum in America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3 SVdP Conferences assisting this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907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JhengHei UI</vt:lpstr>
      <vt:lpstr>Arial</vt:lpstr>
      <vt:lpstr>Calibri</vt:lpstr>
      <vt:lpstr>Calibri Light</vt:lpstr>
      <vt:lpstr>Script MT Bold</vt:lpstr>
      <vt:lpstr>Wingdings</vt:lpstr>
      <vt:lpstr>Office Theme</vt:lpstr>
      <vt:lpstr>St Faustina Conference Saint Vincent de Paul Society</vt:lpstr>
      <vt:lpstr>Agenda</vt:lpstr>
      <vt:lpstr>PowerPoint Presentation</vt:lpstr>
      <vt:lpstr>PowerPoint Presentation</vt:lpstr>
      <vt:lpstr>Spiritual Advisor’s Presentation</vt:lpstr>
      <vt:lpstr>Presidents Report</vt:lpstr>
      <vt:lpstr>May we humbly acknowledge the Lord’s Blessings in providing us the resources needed to help our Neighbor’s-In-Need Not Least of Which Is the Support of our Priest and the Parish</vt:lpstr>
      <vt:lpstr>PowerPoint Presentation</vt:lpstr>
      <vt:lpstr>Home Visitations</vt:lpstr>
      <vt:lpstr>One Neighbor-In-Need Testimonial Three sentences from the heart</vt:lpstr>
      <vt:lpstr>Public Affairs Report</vt:lpstr>
      <vt:lpstr>Treasurer Report</vt:lpstr>
      <vt:lpstr>Secretary Report</vt:lpstr>
      <vt:lpstr>New Business: open to all members:  John Morris</vt:lpstr>
      <vt:lpstr>New Business: open to all members</vt:lpstr>
      <vt:lpstr>PowerPoint Presentation</vt:lpstr>
      <vt:lpstr>PowerPoint Presentation</vt:lpstr>
      <vt:lpstr>Closing Prayer &amp; Spiritual Advice: Father Eversole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24</cp:revision>
  <dcterms:created xsi:type="dcterms:W3CDTF">2021-02-01T16:50:23Z</dcterms:created>
  <dcterms:modified xsi:type="dcterms:W3CDTF">2021-02-04T00:37:27Z</dcterms:modified>
</cp:coreProperties>
</file>